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60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66" r:id="rId19"/>
    <p:sldId id="285" r:id="rId20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vnoramenný trojuholník 6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/>
              <a:t>Kliknite sem a upravte štýl predlohy podnadpisov.</a:t>
            </a:r>
            <a:endParaRPr lang="en-US"/>
          </a:p>
        </p:txBody>
      </p:sp>
      <p:sp>
        <p:nvSpPr>
          <p:cNvPr id="5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1863"/>
            <a:ext cx="5791200" cy="365125"/>
          </a:xfrm>
        </p:spPr>
        <p:txBody>
          <a:bodyPr tIns="0" bIns="0" anchor="t"/>
          <a:lstStyle>
            <a:lvl1pPr algn="r">
              <a:defRPr sz="1000" smtClean="0"/>
            </a:lvl1pPr>
          </a:lstStyle>
          <a:p>
            <a:pPr>
              <a:defRPr/>
            </a:pPr>
            <a:fld id="{658D466B-F5D5-4543-A442-67756FABABE8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6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49913"/>
            <a:ext cx="5791200" cy="365125"/>
          </a:xfrm>
        </p:spPr>
        <p:txBody>
          <a:bodyPr tIns="0" bIns="0"/>
          <a:lstStyle>
            <a:lvl1pPr algn="r">
              <a:defRPr sz="11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1525" y="5753100"/>
            <a:ext cx="503238" cy="365125"/>
          </a:xfrm>
        </p:spPr>
        <p:txBody>
          <a:bodyPr anchor="ctr"/>
          <a:lstStyle>
            <a:lvl1pPr algn="ctr">
              <a:defRPr sz="13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FDF6BA7-8C88-47DD-BB95-9A1C3903BD0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7B0E3-0E61-4205-9E89-B163DB39F89F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5E47B-FA8B-45ED-BFE6-7D39D9EDFBC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DD6B6-861F-4F51-BD2E-44707066E191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5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727E-9CB3-4BA7-9D78-4142AC2E2B5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075" y="6480175"/>
            <a:ext cx="21336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954FE-0619-4107-A695-3B45FCB2AA31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59263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C82EB-0698-404D-8951-5018CF44784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uhlý trojuholník 8"/>
          <p:cNvSpPr/>
          <p:nvPr/>
        </p:nvSpPr>
        <p:spPr>
          <a:xfrm flipV="1">
            <a:off x="6350" y="6350"/>
            <a:ext cx="9131300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vnoramenný trojuholník 7"/>
          <p:cNvSpPr/>
          <p:nvPr/>
        </p:nvSpPr>
        <p:spPr>
          <a:xfrm rot="5400000" flipV="1">
            <a:off x="7553325" y="309563"/>
            <a:ext cx="1893888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Rovná spojnica 10"/>
          <p:cNvCxnSpPr/>
          <p:nvPr/>
        </p:nvCxnSpPr>
        <p:spPr>
          <a:xfrm rot="10800000">
            <a:off x="6469063" y="9525"/>
            <a:ext cx="2673350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9"/>
          <p:cNvCxnSpPr/>
          <p:nvPr/>
        </p:nvCxnSpPr>
        <p:spPr>
          <a:xfrm flipV="1"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/>
          <a:lstStyle>
            <a:lvl1pPr marL="0" algn="l">
              <a:buNone/>
              <a:defRPr sz="3600" b="1" cap="none" baseline="0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8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6425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666A0-6FBC-4D15-A4EE-4D0EDE097DBC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9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5" y="6481763"/>
            <a:ext cx="4260850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0263" y="809625"/>
            <a:ext cx="503237" cy="3000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788A8-446F-44DA-B256-BFAC22E6CBD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09EAE-475E-4968-82E4-168351A9DE33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3ED3E-85EB-4D64-ADBD-AEFC304F2B6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075" y="6481763"/>
            <a:ext cx="2130425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DFF23-39F3-41F8-8F34-B91A0E41FF34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1763"/>
            <a:ext cx="426085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838" y="6483350"/>
            <a:ext cx="503237" cy="3016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4C5A5FB1-96B8-408C-B86F-81145CDF09F3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8C5B4-2B09-4DE7-A52F-1FCACF5B8AEC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4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F88E0-62CA-4C47-A2AC-24BDF7087E5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EF63F-6420-4523-97A0-C18EC19B8D5C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Zástupný symbol čísla snímky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2F54F-F9FC-440E-8707-9953EAC800C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563" y="6556375"/>
            <a:ext cx="2133600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905D9A16-4532-4837-A97D-06B4691FF727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063" y="6556375"/>
            <a:ext cx="5143500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5" y="6556375"/>
            <a:ext cx="503238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FE5780E0-2E34-4A58-A834-72EDE46CAFB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/>
              <a:t>Ak chcete pridať obrázok, kliknite na ikonu</a:t>
            </a:r>
            <a:endParaRPr lang="en-US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700" y="6556375"/>
            <a:ext cx="2101850" cy="3016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AA678E4D-3B92-47C7-A224-F9439DB3BC3E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69988" y="6557963"/>
            <a:ext cx="4948237" cy="3016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6900" y="6556375"/>
            <a:ext cx="366713" cy="301625"/>
          </a:xfrm>
        </p:spPr>
        <p:txBody>
          <a:bodyPr/>
          <a:lstStyle>
            <a:lvl1pPr algn="ctr">
              <a:defRPr sz="900" smtClean="0"/>
            </a:lvl1pPr>
          </a:lstStyle>
          <a:p>
            <a:pPr>
              <a:defRPr/>
            </a:pPr>
            <a:fld id="{6B1E48BE-E597-4E7A-885D-F76B9850D33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6350" y="14288"/>
            <a:ext cx="9131300" cy="6837362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6350"/>
            <a:ext cx="9137650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9063" y="4948238"/>
            <a:ext cx="2673350" cy="190023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sk-SK"/>
              <a:t>Kliknite sem a upravte štýl predlohy nadpisov.</a:t>
            </a:r>
            <a:endParaRPr lang="en-US"/>
          </a:p>
        </p:txBody>
      </p:sp>
      <p:sp>
        <p:nvSpPr>
          <p:cNvPr id="1030" name="Zástupný symbol textu 12"/>
          <p:cNvSpPr>
            <a:spLocks noGrp="1"/>
          </p:cNvSpPr>
          <p:nvPr>
            <p:ph type="body" idx="1"/>
          </p:nvPr>
        </p:nvSpPr>
        <p:spPr bwMode="auto">
          <a:xfrm>
            <a:off x="457200" y="188277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07BFC02-78FF-457B-A3A1-0F1E25469AD2}" type="datetimeFigureOut">
              <a:rPr lang="sk-SK"/>
              <a:pPr>
                <a:defRPr/>
              </a:pPr>
              <a:t>11. 12. 2022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F5883D00-DF48-43FC-BC5E-29495C7456C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0" r:id="rId6"/>
    <p:sldLayoutId id="2147483681" r:id="rId7"/>
    <p:sldLayoutId id="2147483689" r:id="rId8"/>
    <p:sldLayoutId id="2147483690" r:id="rId9"/>
    <p:sldLayoutId id="2147483682" r:id="rId10"/>
    <p:sldLayoutId id="2147483683" r:id="rId11"/>
  </p:sldLayoutIdLst>
  <p:txStyles>
    <p:titleStyle>
      <a:lvl1pPr marL="484188" indent="-484188" algn="l" rtl="0" fontAlgn="base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1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2pPr>
      <a:lvl3pPr marL="4841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3pPr>
      <a:lvl4pPr marL="4841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4pPr>
      <a:lvl5pPr marL="4841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5pPr>
      <a:lvl6pPr marL="9413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6pPr>
      <a:lvl7pPr marL="13985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7pPr>
      <a:lvl8pPr marL="18557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8pPr>
      <a:lvl9pPr marL="2312988" indent="-484188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itchFamily="34" charset="0"/>
        </a:defRPr>
      </a:lvl9pPr>
    </p:titleStyle>
    <p:bodyStyle>
      <a:lvl1pPr marL="447675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fontAlgn="base">
        <a:spcBef>
          <a:spcPct val="20000"/>
        </a:spcBef>
        <a:spcAft>
          <a:spcPct val="0"/>
        </a:spcAft>
        <a:buClr>
          <a:srgbClr val="FF90B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1219200"/>
            <a:ext cx="8062912" cy="102711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484632" indent="0" algn="ctr" fontAlgn="auto">
              <a:spcAft>
                <a:spcPts val="0"/>
              </a:spcAft>
              <a:defRPr/>
            </a:pPr>
            <a:r>
              <a:rPr lang="sk-SK" dirty="0"/>
              <a:t>POZNÁVAČKA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7977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buFont typeface="Wingdings 2"/>
              <a:buNone/>
              <a:defRPr/>
            </a:pP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21507" name="Zástupný symbol obsahu 3" descr="pichliac obycajn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5750" y="314325"/>
            <a:ext cx="8643938" cy="6473825"/>
          </a:xfrm>
        </p:spPr>
      </p:pic>
      <p:sp>
        <p:nvSpPr>
          <p:cNvPr id="5" name="BlokTextu 4"/>
          <p:cNvSpPr txBox="1"/>
          <p:nvPr/>
        </p:nvSpPr>
        <p:spPr>
          <a:xfrm>
            <a:off x="571500" y="214313"/>
            <a:ext cx="40107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sz="2000" b="1" dirty="0" smtClean="0"/>
              <a:t>9.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22531" name="Zástupný symbol obsahu 3" descr="plesnivec alpinsk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28813" y="17463"/>
            <a:ext cx="5143500" cy="6865937"/>
          </a:xfrm>
        </p:spPr>
      </p:pic>
      <p:sp>
        <p:nvSpPr>
          <p:cNvPr id="5" name="BlokTextu 4"/>
          <p:cNvSpPr txBox="1"/>
          <p:nvPr/>
        </p:nvSpPr>
        <p:spPr>
          <a:xfrm>
            <a:off x="571500" y="214313"/>
            <a:ext cx="5453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sz="2000" b="1" dirty="0" smtClean="0"/>
              <a:t>10.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24579" name="Zástupný symbol obsahu 3" descr="poniklec velkokvet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85875" y="0"/>
            <a:ext cx="5929313" cy="6783388"/>
          </a:xfrm>
        </p:spPr>
      </p:pic>
      <p:sp>
        <p:nvSpPr>
          <p:cNvPr id="6" name="BlokTextu 5"/>
          <p:cNvSpPr txBox="1"/>
          <p:nvPr/>
        </p:nvSpPr>
        <p:spPr>
          <a:xfrm>
            <a:off x="500063" y="214313"/>
            <a:ext cx="5453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sz="2000" b="1" dirty="0" smtClean="0"/>
              <a:t>11.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33795" name="Zástupný symbol obsahu 3" descr="smrek obyčajný šiška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14500" y="60325"/>
            <a:ext cx="4357688" cy="6691313"/>
          </a:xfrm>
        </p:spPr>
      </p:pic>
      <p:sp>
        <p:nvSpPr>
          <p:cNvPr id="5" name="BlokTextu 4"/>
          <p:cNvSpPr txBox="1"/>
          <p:nvPr/>
        </p:nvSpPr>
        <p:spPr>
          <a:xfrm>
            <a:off x="571500" y="214313"/>
            <a:ext cx="5453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sz="2000" b="1" dirty="0" smtClean="0"/>
              <a:t>12.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34819" name="Zástupný symbol obsahu 3" descr="šafran karpatsk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4313" y="214313"/>
            <a:ext cx="8715375" cy="6537325"/>
          </a:xfrm>
        </p:spPr>
      </p:pic>
      <p:sp>
        <p:nvSpPr>
          <p:cNvPr id="5" name="BlokTextu 4"/>
          <p:cNvSpPr txBox="1"/>
          <p:nvPr/>
        </p:nvSpPr>
        <p:spPr>
          <a:xfrm>
            <a:off x="571500" y="214313"/>
            <a:ext cx="5453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sz="2000" b="1" dirty="0" smtClean="0"/>
              <a:t>13.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39939" name="Zástupný symbol obsahu 3" descr="žaburinka menš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4313" y="357188"/>
            <a:ext cx="8358187" cy="6269037"/>
          </a:xfrm>
        </p:spPr>
      </p:pic>
      <p:sp>
        <p:nvSpPr>
          <p:cNvPr id="5" name="BlokTextu 4"/>
          <p:cNvSpPr txBox="1"/>
          <p:nvPr/>
        </p:nvSpPr>
        <p:spPr>
          <a:xfrm>
            <a:off x="571500" y="214313"/>
            <a:ext cx="5453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sz="2000" b="1" dirty="0" smtClean="0"/>
              <a:t>14.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40963" name="Zástupný symbol obsahu 3" descr="datelina luc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188" y="214313"/>
            <a:ext cx="8358187" cy="6269037"/>
          </a:xfrm>
        </p:spPr>
      </p:pic>
      <p:sp>
        <p:nvSpPr>
          <p:cNvPr id="5" name="BlokTextu 4"/>
          <p:cNvSpPr txBox="1"/>
          <p:nvPr/>
        </p:nvSpPr>
        <p:spPr>
          <a:xfrm>
            <a:off x="571500" y="214313"/>
            <a:ext cx="5453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sz="2000" b="1" dirty="0" smtClean="0"/>
              <a:t>15.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44035" name="Zástupný symbol obsahu 3" descr="NECHTI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85750" y="571500"/>
            <a:ext cx="8626475" cy="5811838"/>
          </a:xfrm>
        </p:spPr>
      </p:pic>
      <p:sp>
        <p:nvSpPr>
          <p:cNvPr id="5" name="BlokTextu 4"/>
          <p:cNvSpPr txBox="1"/>
          <p:nvPr/>
        </p:nvSpPr>
        <p:spPr>
          <a:xfrm>
            <a:off x="571500" y="214313"/>
            <a:ext cx="5453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sz="2000" b="1" dirty="0" smtClean="0"/>
              <a:t>16.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3554" name="Zástupný symbol obsahu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endParaRPr lang="sk-SK" smtClean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304800"/>
            <a:ext cx="8229600" cy="8755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84632" fontAlgn="auto">
              <a:spcAft>
                <a:spcPts val="0"/>
              </a:spcAft>
              <a:defRPr/>
            </a:pP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17</a:t>
            </a: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sk-SK" sz="4200" dirty="0">
              <a:ln w="6350">
                <a:solidFill>
                  <a:schemeClr val="accent1">
                    <a:shade val="43000"/>
                  </a:schemeClr>
                </a:solidFill>
              </a:ln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6" name="Picture 2" descr="Nahuby.sk - Fotografia - sladič obyčajný Polypodium vulgare L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430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5602" name="Zástupný symbol obsahu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endParaRPr lang="sk-SK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endParaRPr lang="sk-SK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20482" name="Zástupný symbol obsahu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endParaRPr lang="sk-SK" smtClean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57200" y="267494"/>
            <a:ext cx="8229600" cy="8755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84632" fontAlgn="auto">
              <a:spcAft>
                <a:spcPts val="0"/>
              </a:spcAft>
              <a:defRPr/>
            </a:pPr>
            <a:r>
              <a:rPr lang="sk-SK" sz="42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sk-SK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sk-SK" sz="4200" dirty="0">
              <a:ln w="6350">
                <a:solidFill>
                  <a:schemeClr val="accent1">
                    <a:shade val="43000"/>
                  </a:schemeClr>
                </a:solidFill>
              </a:ln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0484" name="Picture 2" descr="Papraď samčia | Čunkšipi čok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439578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4" descr="Fotografie papraď samčia - listy rub | Zahrada-sk.co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514600"/>
            <a:ext cx="4978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sk-SK" dirty="0"/>
              <a:t>2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21506" name="Zástupný symbol obsahu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endParaRPr lang="sk-SK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 cstate="print"/>
          <a:srcRect l="59151" t="25000" r="10394" b="36458"/>
          <a:stretch>
            <a:fillRect/>
          </a:stretch>
        </p:blipFill>
        <p:spPr bwMode="auto">
          <a:xfrm>
            <a:off x="685800" y="1371600"/>
            <a:ext cx="771048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484632" indent="0" fontAlgn="auto">
              <a:spcAft>
                <a:spcPts val="0"/>
              </a:spcAft>
              <a:defRPr/>
            </a:pPr>
            <a:r>
              <a:rPr lang="sk-SK" dirty="0"/>
              <a:t> </a:t>
            </a:r>
            <a:r>
              <a:rPr lang="sk-SK" dirty="0" smtClean="0"/>
              <a:t>3.</a:t>
            </a:r>
            <a:endParaRPr lang="sk-SK" dirty="0"/>
          </a:p>
        </p:txBody>
      </p:sp>
      <p:sp>
        <p:nvSpPr>
          <p:cNvPr id="18434" name="Zástupný symbol obsahu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endParaRPr lang="sk-SK" smtClean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 cstate="print"/>
          <a:srcRect l="58096" t="24792" r="9106" b="36667"/>
          <a:stretch>
            <a:fillRect/>
          </a:stretch>
        </p:blipFill>
        <p:spPr bwMode="auto">
          <a:xfrm>
            <a:off x="685800" y="1295400"/>
            <a:ext cx="772636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11267" name="Zástupný symbol obsahu 3" descr="konvalinka vonav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188" y="420688"/>
            <a:ext cx="8429625" cy="6313487"/>
          </a:xfrm>
        </p:spPr>
      </p:pic>
      <p:sp>
        <p:nvSpPr>
          <p:cNvPr id="5" name="BlokTextu 4"/>
          <p:cNvSpPr txBox="1"/>
          <p:nvPr/>
        </p:nvSpPr>
        <p:spPr>
          <a:xfrm>
            <a:off x="571500" y="214313"/>
            <a:ext cx="40107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sz="2000" b="1" dirty="0" smtClean="0"/>
              <a:t>4.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15363" name="Zástupný symbol obsahu 3" descr="lekno bie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4313" y="415925"/>
            <a:ext cx="8572500" cy="6429375"/>
          </a:xfrm>
        </p:spPr>
      </p:pic>
      <p:sp>
        <p:nvSpPr>
          <p:cNvPr id="5" name="BlokTextu 4"/>
          <p:cNvSpPr txBox="1"/>
          <p:nvPr/>
        </p:nvSpPr>
        <p:spPr>
          <a:xfrm>
            <a:off x="571500" y="214313"/>
            <a:ext cx="40107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sz="2000" b="1" dirty="0" smtClean="0"/>
              <a:t>5.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17411" name="Zástupný symbol obsahu 3" descr="mak vlci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625" y="304800"/>
            <a:ext cx="8501063" cy="6383338"/>
          </a:xfrm>
        </p:spPr>
      </p:pic>
      <p:sp>
        <p:nvSpPr>
          <p:cNvPr id="5" name="BlokTextu 4"/>
          <p:cNvSpPr txBox="1"/>
          <p:nvPr/>
        </p:nvSpPr>
        <p:spPr>
          <a:xfrm>
            <a:off x="571500" y="214313"/>
            <a:ext cx="40107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sz="2000" b="1" dirty="0" smtClean="0"/>
              <a:t>6.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18435" name="Zástupný symbol obsahu 3" descr="margareta biel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7938" y="714375"/>
            <a:ext cx="8080376" cy="6059488"/>
          </a:xfrm>
        </p:spPr>
      </p:pic>
      <p:sp>
        <p:nvSpPr>
          <p:cNvPr id="5" name="BlokTextu 4"/>
          <p:cNvSpPr txBox="1"/>
          <p:nvPr/>
        </p:nvSpPr>
        <p:spPr>
          <a:xfrm>
            <a:off x="571500" y="214313"/>
            <a:ext cx="40107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sz="2000" b="1" dirty="0" smtClean="0"/>
              <a:t>7.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pic>
        <p:nvPicPr>
          <p:cNvPr id="19459" name="Zástupný symbol obsahu 3" descr="mucholapka oby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8625" y="357188"/>
            <a:ext cx="8437563" cy="6327775"/>
          </a:xfrm>
        </p:spPr>
      </p:pic>
      <p:sp>
        <p:nvSpPr>
          <p:cNvPr id="5" name="BlokTextu 4"/>
          <p:cNvSpPr txBox="1"/>
          <p:nvPr/>
        </p:nvSpPr>
        <p:spPr>
          <a:xfrm>
            <a:off x="571500" y="214313"/>
            <a:ext cx="40107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sk-SK" sz="2000" b="1" dirty="0" smtClean="0"/>
              <a:t>8.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Nadšeni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40</TotalTime>
  <Words>36</Words>
  <Application>Microsoft Office PowerPoint</Application>
  <PresentationFormat>Prezentácia na obrazovke (4:3)</PresentationFormat>
  <Paragraphs>18</Paragraphs>
  <Slides>19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0" baseType="lpstr">
      <vt:lpstr>Nadšenie</vt:lpstr>
      <vt:lpstr>POZNÁVAČKA</vt:lpstr>
      <vt:lpstr>Snímka 2</vt:lpstr>
      <vt:lpstr>2.</vt:lpstr>
      <vt:lpstr> 3.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POZNÁVAČKA</dc:title>
  <dc:creator>hp</dc:creator>
  <cp:lastModifiedBy>sokol</cp:lastModifiedBy>
  <cp:revision>42</cp:revision>
  <dcterms:created xsi:type="dcterms:W3CDTF">2020-11-27T10:32:02Z</dcterms:created>
  <dcterms:modified xsi:type="dcterms:W3CDTF">2022-12-11T08:50:49Z</dcterms:modified>
</cp:coreProperties>
</file>