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CCCC"/>
    <a:srgbClr val="FF5050"/>
    <a:srgbClr val="CC9900"/>
    <a:srgbClr val="CC66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ACDB-6CEA-4CF1-9A78-1317038F5E8F}" type="datetimeFigureOut">
              <a:rPr lang="sk-SK" smtClean="0"/>
              <a:pPr/>
              <a:t>11.3.2018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3A3B-252B-48BA-9273-AD23D533B4A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281465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sz="5400" dirty="0" smtClean="0">
                <a:latin typeface="Berlin Sans FB Demi" pitchFamily="34" charset="0"/>
              </a:rPr>
              <a:t>Niekoľko potravín pre lepšiu imunitu a energiu</a:t>
            </a:r>
            <a:endParaRPr lang="sk-SK" sz="5400" dirty="0">
              <a:latin typeface="Berlin Sans FB Demi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rgbClr val="FFFF00"/>
          </a:solidFill>
        </p:spPr>
        <p:txBody>
          <a:bodyPr/>
          <a:lstStyle/>
          <a:p>
            <a:pPr algn="l"/>
            <a:r>
              <a:rPr lang="sk-SK" dirty="0" smtClean="0">
                <a:solidFill>
                  <a:schemeClr val="tx1"/>
                </a:solidFill>
                <a:latin typeface="Berlin Sans FB Demi" pitchFamily="34" charset="0"/>
              </a:rPr>
              <a:t>Mgr. Ivana Richnavská</a:t>
            </a:r>
            <a:endParaRPr lang="sk-SK" dirty="0">
              <a:solidFill>
                <a:schemeClr val="tx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Kyslá kapusta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Nie  nadarmo sa jej hovorí vitamín číslo 1 na zimu. Pohár šťavy z kyslej kapusty vás výborne naštartuje do ťažkého dňa. Zlepšuje obranyschopnosť organizmu a má aj priaznivý očisťujúci účinok.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6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752" y="1643050"/>
            <a:ext cx="3714776" cy="442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k-SK" sz="4800" dirty="0" smtClean="0">
                <a:latin typeface="Berlin Sans FB Demi" pitchFamily="34" charset="0"/>
              </a:rPr>
              <a:t>Zelený čaj</a:t>
            </a:r>
            <a:endParaRPr lang="sk-SK" sz="4800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7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4000528" cy="4572031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Má veľa zdravotných pozitív. Niektorí ho pijú namiesto kávy, pretože skvele povzbudzuje a osviežuje telo aj myseľ. Je ideálnou prevenciou pred cievnymi ochoreniami.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CC9900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Škorica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CC9900"/>
          </a:solidFill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Berlin Sans FB Demi" pitchFamily="34" charset="0"/>
              </a:rPr>
              <a:t>Je známa ako liek, afrodiziakum aj ako sladká a voňavá pochúťka. Pôsobí povzbudzujúco, zohrieva telo a napríklad škoricové mlieko vynikajúco pôsobí pri prechladnutí a podráždení.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8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500174"/>
            <a:ext cx="3857652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0066"/>
          </a:solidFill>
        </p:spPr>
        <p:txBody>
          <a:bodyPr>
            <a:normAutofit/>
          </a:bodyPr>
          <a:lstStyle/>
          <a:p>
            <a:r>
              <a:rPr lang="sk-SK" sz="4800" dirty="0" smtClean="0">
                <a:latin typeface="Berlin Sans FB Demi" pitchFamily="34" charset="0"/>
              </a:rPr>
              <a:t>Šípky</a:t>
            </a:r>
            <a:endParaRPr lang="sk-SK" sz="4800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9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4071966" cy="4643470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rgbClr val="FF5050"/>
          </a:solidFill>
        </p:spPr>
        <p:txBody>
          <a:bodyPr/>
          <a:lstStyle/>
          <a:p>
            <a:endParaRPr lang="sk-SK" dirty="0" smtClean="0">
              <a:latin typeface="Berlin Sans FB Demi" pitchFamily="34" charset="0"/>
            </a:endParaRPr>
          </a:p>
          <a:p>
            <a:r>
              <a:rPr lang="sk-SK" dirty="0" smtClean="0">
                <a:latin typeface="Berlin Sans FB Demi" pitchFamily="34" charset="0"/>
              </a:rPr>
              <a:t>Niekto ich volá aj vitamínovou bombou. Pri dennom pití šípkového čaju sa imunitný systém výrazne posilňuje, a to pomocou vysokého obsahu vitamínu C.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CCC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Morčacie mäso 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CCCC"/>
          </a:solidFill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Obsahuje veľa železa, zinku a vápnika. Táto trojka je výbornou kombináciou na posilnenie organizmu, zároveň dodáva telu energiu a zabraňuje </a:t>
            </a:r>
            <a:r>
              <a:rPr lang="sk-SK" dirty="0" err="1" smtClean="0"/>
              <a:t>infekciá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5" name="Zástupný symbol obsahu 4" descr="images (10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190" y="1571612"/>
            <a:ext cx="3500462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8229600" cy="3857652"/>
          </a:xfrm>
          <a:ln w="76200">
            <a:solidFill>
              <a:srgbClr val="FF0066"/>
            </a:solidFill>
          </a:ln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B050"/>
                </a:solidFill>
                <a:latin typeface="Berlin Sans FB Demi" pitchFamily="34" charset="0"/>
              </a:rPr>
              <a:t>Ďakujem za pozornosť </a:t>
            </a:r>
            <a:r>
              <a:rPr lang="sk-SK" smtClean="0">
                <a:solidFill>
                  <a:srgbClr val="00B050"/>
                </a:solidFill>
                <a:latin typeface="Berlin Sans FB Demi" pitchFamily="34" charset="0"/>
              </a:rPr>
              <a:t/>
            </a:r>
            <a:br>
              <a:rPr lang="sk-SK" smtClean="0">
                <a:solidFill>
                  <a:srgbClr val="00B050"/>
                </a:solidFill>
                <a:latin typeface="Berlin Sans FB Demi" pitchFamily="34" charset="0"/>
              </a:rPr>
            </a:br>
            <a:r>
              <a:rPr lang="sk-SK" smtClean="0">
                <a:solidFill>
                  <a:srgbClr val="00B050"/>
                </a:solidFill>
                <a:latin typeface="Berlin Sans FB Demi" pitchFamily="34" charset="0"/>
              </a:rPr>
              <a:t>...želám </a:t>
            </a:r>
            <a:r>
              <a:rPr lang="sk-SK" dirty="0" smtClean="0">
                <a:solidFill>
                  <a:srgbClr val="00B050"/>
                </a:solidFill>
                <a:latin typeface="Berlin Sans FB Demi" pitchFamily="34" charset="0"/>
              </a:rPr>
              <a:t>pevné zdravie a dobrú imunitu...</a:t>
            </a:r>
            <a:endParaRPr lang="sk-SK" dirty="0">
              <a:solidFill>
                <a:srgbClr val="00B050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BROKOLICA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prevziať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4357718" cy="4857784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chemeClr val="accent3"/>
          </a:solidFill>
        </p:spPr>
        <p:txBody>
          <a:bodyPr>
            <a:normAutofit fontScale="92500"/>
          </a:bodyPr>
          <a:lstStyle/>
          <a:p>
            <a:r>
              <a:rPr lang="sk-SK" dirty="0" smtClean="0">
                <a:latin typeface="Berlin Sans FB Demi" pitchFamily="34" charset="0"/>
              </a:rPr>
              <a:t>Je po červenej paprike druhou zeleninou s najvyšším obsahom vitamínu C. V porovnaní s pomarančom ho má dvojnásobne viac. Chráni pred infekciami a navyše aj ochraňuje bunkové steny a spevňuje kosti.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CESNAK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Naše babičky vedeli, čo robia, keď  si dávali strúčik cesnaku denne. Cesnak povzbudzuje imunitné bunky k </a:t>
            </a:r>
            <a:r>
              <a:rPr lang="sk-SK" dirty="0" err="1" smtClean="0">
                <a:latin typeface="Berlin Sans FB Demi" pitchFamily="34" charset="0"/>
              </a:rPr>
              <a:t>vôčšej</a:t>
            </a:r>
            <a:r>
              <a:rPr lang="sk-SK" dirty="0" smtClean="0">
                <a:latin typeface="Berlin Sans FB Demi" pitchFamily="34" charset="0"/>
              </a:rPr>
              <a:t> aktivite, zároveň znižuje tlak a upravuje hladinu cholesterolu aj tukov.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4000528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Červená paprika</a:t>
            </a:r>
            <a:endParaRPr lang="sk-SK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Vďaka vitamínu C pomáha perfektnému prekrveniu mozgu a zároveň je obranným špecialistom pred chrípkou i prechladnutím. Pomáha tiež pri očných ochoreniach.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4000528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sk-SK" sz="6600" dirty="0" smtClean="0">
                <a:latin typeface="Berlin Sans FB Demi" pitchFamily="34" charset="0"/>
              </a:rPr>
              <a:t>Fazuľa</a:t>
            </a:r>
            <a:endParaRPr lang="sk-SK" sz="6600" dirty="0">
              <a:latin typeface="Berlin Sans FB Demi" pitchFamily="34" charset="0"/>
            </a:endParaRPr>
          </a:p>
        </p:txBody>
      </p:sp>
      <p:pic>
        <p:nvPicPr>
          <p:cNvPr id="5" name="Zástupný symbol obsahu 4" descr="prevziať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596" y="1571612"/>
            <a:ext cx="4000528" cy="4429156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Obsahuje magnézium, ktoré podporuje lepší prenos myšlienok a zároveň je výborným </a:t>
            </a:r>
            <a:r>
              <a:rPr lang="sk-SK" dirty="0" err="1" smtClean="0">
                <a:latin typeface="Berlin Sans FB Demi" pitchFamily="34" charset="0"/>
              </a:rPr>
              <a:t>antioxidantom</a:t>
            </a:r>
            <a:r>
              <a:rPr lang="sk-SK" dirty="0" smtClean="0">
                <a:latin typeface="Berlin Sans FB Demi" pitchFamily="34" charset="0"/>
              </a:rPr>
              <a:t>. Okrem toho obsahuje bielkoviny, ktoré sa starajú o vyrovnanú hladinu energie.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Grapefruit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C000"/>
          </a:solidFill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Berlin Sans FB Demi" pitchFamily="34" charset="0"/>
              </a:rPr>
              <a:t>Posilní imunitný systém a zároveň podporuje trávenie. Skúste si dať polovicu grapefruitu na raňajky a hneď sa vám zlepší nálada. Ak si ho budete dávať častejšie, pomôže vám aj zhodiť zopár kíl.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4000528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Hrozienka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2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1571612"/>
            <a:ext cx="4000528" cy="4500594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Pri fyzickej aj psychickej záťaži sú skvelým a rýchlym zdrojom energie a podobne ako orechy či sušené ovocie sú odporúčanou a hlavne zdravou maškrtou.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5050"/>
          </a:solidFill>
        </p:spPr>
        <p:txBody>
          <a:bodyPr>
            <a:normAutofit/>
          </a:bodyPr>
          <a:lstStyle/>
          <a:p>
            <a:r>
              <a:rPr lang="sk-SK" sz="5400" dirty="0" smtClean="0">
                <a:latin typeface="Berlin Sans FB Demi" pitchFamily="34" charset="0"/>
              </a:rPr>
              <a:t>Jablko</a:t>
            </a:r>
            <a:endParaRPr lang="sk-SK" sz="5400" dirty="0">
              <a:latin typeface="Berlin Sans FB Dem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rgbClr val="FF5050"/>
          </a:solidFill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Berlin Sans FB Demi" pitchFamily="34" charset="0"/>
              </a:rPr>
              <a:t>Vďaka </a:t>
            </a:r>
            <a:r>
              <a:rPr lang="sk-SK" dirty="0" err="1" smtClean="0">
                <a:latin typeface="Berlin Sans FB Demi" pitchFamily="34" charset="0"/>
              </a:rPr>
              <a:t>antioxidantom</a:t>
            </a:r>
            <a:r>
              <a:rPr lang="sk-SK" dirty="0" smtClean="0">
                <a:latin typeface="Berlin Sans FB Demi" pitchFamily="34" charset="0"/>
              </a:rPr>
              <a:t> majú protizápalové účinky. Posilňujú imunitný systém a chránia pred prechladnutím. Jedno jablko denne má </a:t>
            </a:r>
            <a:r>
              <a:rPr lang="sk-SK" dirty="0" err="1" smtClean="0">
                <a:latin typeface="Berlin Sans FB Demi" pitchFamily="34" charset="0"/>
              </a:rPr>
              <a:t>detoxikačné</a:t>
            </a:r>
            <a:r>
              <a:rPr lang="sk-SK" dirty="0" smtClean="0">
                <a:latin typeface="Berlin Sans FB Demi" pitchFamily="34" charset="0"/>
              </a:rPr>
              <a:t> účinky a jablková šťava pomáha zraziť teplotu.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3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1643050"/>
            <a:ext cx="4000528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>
                <a:latin typeface="Berlin Sans FB Demi" pitchFamily="34" charset="0"/>
              </a:rPr>
              <a:t>Ryby</a:t>
            </a:r>
            <a:endParaRPr lang="sk-SK" dirty="0">
              <a:latin typeface="Berlin Sans FB Demi" pitchFamily="34" charset="0"/>
            </a:endParaRPr>
          </a:p>
        </p:txBody>
      </p:sp>
      <p:pic>
        <p:nvPicPr>
          <p:cNvPr id="5" name="Zástupný symbol obsahu 4" descr="images (5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4000528" cy="4500594"/>
          </a:xfrm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Berlin Sans FB Demi" pitchFamily="34" charset="0"/>
              </a:rPr>
              <a:t>Všetky ryby podporne pôsobia na imunitu a sú bohaté na vitamíny skupiny B, napríklad B 12 pomáha fungovaniu nervového systému. Morské ryby bohaté na omega-3 mastné kyseliny sú prevenciu proti rakovine.</a:t>
            </a:r>
            <a:endParaRPr lang="sk-SK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409</Words>
  <Application>Microsoft Office PowerPoint</Application>
  <PresentationFormat>Prezentácia na obrazovke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Niekoľko potravín pre lepšiu imunitu a energiu</vt:lpstr>
      <vt:lpstr>BROKOLICA</vt:lpstr>
      <vt:lpstr>CESNAK</vt:lpstr>
      <vt:lpstr>Červená paprika</vt:lpstr>
      <vt:lpstr>Fazuľa</vt:lpstr>
      <vt:lpstr>Grapefruit</vt:lpstr>
      <vt:lpstr>Hrozienka</vt:lpstr>
      <vt:lpstr>Jablko</vt:lpstr>
      <vt:lpstr>Ryby</vt:lpstr>
      <vt:lpstr>Kyslá kapusta</vt:lpstr>
      <vt:lpstr>Zelený čaj</vt:lpstr>
      <vt:lpstr>Škorica</vt:lpstr>
      <vt:lpstr>Šípky</vt:lpstr>
      <vt:lpstr>Morčacie mäso </vt:lpstr>
      <vt:lpstr>Ďakujem za pozornosť  ...želám pevné zdravie a dobrú imunitu...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potravín pre lepšiu imunitu a energiu</dc:title>
  <dc:creator>MATO - LUBCA</dc:creator>
  <cp:lastModifiedBy>hp</cp:lastModifiedBy>
  <cp:revision>7</cp:revision>
  <dcterms:created xsi:type="dcterms:W3CDTF">2012-01-07T16:22:59Z</dcterms:created>
  <dcterms:modified xsi:type="dcterms:W3CDTF">2018-03-11T08:25:12Z</dcterms:modified>
</cp:coreProperties>
</file>