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15.3.2017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15.3.2017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15.3.2017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15.3.2017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15.3.2017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15.3.2017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15.3.2017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15.3.2017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15.3.2017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15.3.2017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15.3.2017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15.3.2017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s://interezskcdn.azureedge.net/wp-content/uploads/2017/03/roztopenie-ladovcov-prez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-1"/>
            <a:ext cx="6858000" cy="6858001"/>
          </a:xfrm>
          <a:prstGeom prst="rect">
            <a:avLst/>
          </a:prstGeom>
          <a:noFill/>
        </p:spPr>
      </p:pic>
      <p:sp>
        <p:nvSpPr>
          <p:cNvPr id="5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AKO BUDE VYZERAŤ NAŠA PANÉTA PO ROZTOPENÍ ĽADOVCOV?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4338" name="Picture 2" descr="https://interezskcdn.azureedge.net/wp-content/uploads/2017/03/roztopenie-ladovcov-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5362" name="Picture 2" descr="https://interezskcdn.azureedge.net/wp-content/uploads/2017/03/roztopenie-ladovcov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6386" name="Picture 2" descr="https://interezskcdn.azureedge.net/wp-content/uploads/2017/03/roztopenie-ladovcov-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7410" name="Picture 2" descr="https://interezskcdn.azureedge.net/wp-content/uploads/2017/03/roztopenie-ladovcov-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8434" name="Picture 2" descr="https://interezskcdn.azureedge.net/wp-content/uploads/2017/03/roztopenie-ladovcov-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9458" name="Picture 2" descr="https://interezskcdn.azureedge.net/wp-content/uploads/2017/03/roztopenie-ladovcov-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482" name="Picture 2" descr="https://interezskcdn.azureedge.net/wp-content/uploads/2017/03/roztopenie-ladovcov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PresentationFormat>Prezentácia na obrazovke (4:3)</PresentationFormat>
  <Paragraphs>1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Motív Office</vt:lpstr>
      <vt:lpstr>AKO BUDE VYZERAŤ NAŠA PANÉTA PO ROZTOPENÍ ĽADOVCOV?</vt:lpstr>
      <vt:lpstr>Snímka 2</vt:lpstr>
      <vt:lpstr>Snímka 3</vt:lpstr>
      <vt:lpstr>Snímka 4</vt:lpstr>
      <vt:lpstr>Snímka 5</vt:lpstr>
      <vt:lpstr>Snímka 6</vt:lpstr>
      <vt:lpstr>Snímka 7</vt:lpstr>
      <vt:lpstr>Snímka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AKO BUDE VYZERAŤ NAŠA PANÉTA PO ROZTOPENÍ ĽADOVCOV?</dc:title>
  <dc:creator>Daniel-pc</dc:creator>
  <cp:lastModifiedBy>Daniel-pc</cp:lastModifiedBy>
  <cp:revision>8</cp:revision>
  <dcterms:created xsi:type="dcterms:W3CDTF">2017-03-15T17:31:25Z</dcterms:created>
  <dcterms:modified xsi:type="dcterms:W3CDTF">2017-03-15T17:39:09Z</dcterms:modified>
</cp:coreProperties>
</file>