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C0FC-3CF8-4CC0-A52B-4D4049F7AE4E}" type="datetimeFigureOut">
              <a:rPr lang="sk-SK" smtClean="0"/>
              <a:t>06.11.2022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2B6A-700D-4806-A8DA-778E3D61DA32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1656183"/>
          </a:xfrm>
        </p:spPr>
        <p:txBody>
          <a:bodyPr/>
          <a:lstStyle/>
          <a:p>
            <a:r>
              <a:rPr lang="sk-SK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Práva a povinnosti rodičov</a:t>
            </a:r>
          </a:p>
        </p:txBody>
      </p:sp>
      <p:pic>
        <p:nvPicPr>
          <p:cNvPr id="16386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36912"/>
            <a:ext cx="6696744" cy="3774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3600400"/>
          </a:xfrm>
        </p:spPr>
        <p:txBody>
          <a:bodyPr/>
          <a:lstStyle/>
          <a:p>
            <a:r>
              <a:rPr lang="sk-SK" dirty="0" smtClean="0"/>
              <a:t>Rodičia a deti majú voči sebe navzájom povinnosti a práva.</a:t>
            </a:r>
          </a:p>
          <a:p>
            <a:r>
              <a:rPr lang="sk-SK" dirty="0" smtClean="0"/>
              <a:t>Týchto vzájomných povinností a práv sa nemôžu vzdať.</a:t>
            </a:r>
          </a:p>
          <a:p>
            <a:r>
              <a:rPr lang="sk-SK" dirty="0" smtClean="0"/>
              <a:t>Práva a povinnosti rodičov vznikajú narodením dieťaťa zanikajú dosiahnutím plnoletosti. </a:t>
            </a:r>
            <a:endParaRPr lang="sk-SK" dirty="0"/>
          </a:p>
        </p:txBody>
      </p:sp>
      <p:pic>
        <p:nvPicPr>
          <p:cNvPr id="1028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861048"/>
            <a:ext cx="4176464" cy="2784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Výsledok vyh&amp;lcaron;adávania obrázkov pre dopyt narodenie plnoletos&amp;tcaron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861048"/>
            <a:ext cx="2672362" cy="1495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Výsledok vyh&amp;lcaron;adávania obrázkov pre dopyt plnoletos&amp;tcaron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650546"/>
            <a:ext cx="1944216" cy="1958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2664296"/>
          </a:xfrm>
        </p:spPr>
        <p:txBody>
          <a:bodyPr/>
          <a:lstStyle/>
          <a:p>
            <a:r>
              <a:rPr lang="sk-SK" dirty="0" smtClean="0"/>
              <a:t>Rodičovské práva a povinnosti majú obaja rodičia. </a:t>
            </a:r>
          </a:p>
          <a:p>
            <a:r>
              <a:rPr lang="sk-SK" dirty="0" smtClean="0"/>
              <a:t>Pri ich výkone sú povinní chrániť záujmy maloletého dieťaťa.</a:t>
            </a:r>
            <a:endParaRPr lang="sk-SK" dirty="0"/>
          </a:p>
        </p:txBody>
      </p:sp>
      <p:pic>
        <p:nvPicPr>
          <p:cNvPr id="4" name="Picture 2" descr="Výsledok vyh&amp;lcaron;adávania obrázkov pre dopyt Práva a povinnosti rodi&amp;ccaron;o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636912"/>
            <a:ext cx="3960440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Výsledok vyh&amp;lcaron;adávania obrázkov pre dopyt zákon o rod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068960"/>
            <a:ext cx="2526027" cy="378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Práva rodičov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právo na spoluprácu pri výchove detí</a:t>
            </a:r>
          </a:p>
          <a:p>
            <a:r>
              <a:rPr lang="sk-SK" dirty="0" smtClean="0"/>
              <a:t>právo na úctu od detí</a:t>
            </a:r>
          </a:p>
          <a:p>
            <a:r>
              <a:rPr lang="sk-SK" dirty="0" smtClean="0"/>
              <a:t>právo na pomoc od detí</a:t>
            </a:r>
          </a:p>
          <a:p>
            <a:r>
              <a:rPr lang="sk-SK" dirty="0" smtClean="0"/>
              <a:t>právo na to, aby dieťa neohrozovalo svoje zdravie</a:t>
            </a:r>
          </a:p>
          <a:p>
            <a:r>
              <a:rPr lang="sk-SK" dirty="0" smtClean="0"/>
              <a:t>právo určovať pravidlá fungovania rodiny</a:t>
            </a:r>
          </a:p>
          <a:p>
            <a:r>
              <a:rPr lang="sk-SK" dirty="0" smtClean="0"/>
              <a:t>právo na odpočinok a relaxáciu, súkromie 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ýsledok vyh&amp;lcaron;adávania obrázkov pre dopyt spolupráca pri výchov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3888432" cy="2588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58" name="Picture 2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148744"/>
            <a:ext cx="4608512" cy="3431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0" name="Picture 4" descr="Výsledok vyh&amp;lcaron;adávania obrázkov pre dopyt deti pomáhajú rodi&amp;ccaron;o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332656"/>
            <a:ext cx="3672408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2" name="Picture 6" descr="Výsledok vyh&amp;lcaron;adávania obrázkov pre dopyt die&amp;tcaron;a ohrozuje svoje zdravi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780928"/>
            <a:ext cx="2661885" cy="1772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4" name="Picture 8" descr="Výsledok vyh&amp;lcaron;adávania obrázkov pre dopyt odpocinok rela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4498241"/>
            <a:ext cx="3583632" cy="2359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dirty="0" smtClean="0"/>
              <a:t>Väčšina detí žije v rodinách, kde si rodičia plnia svoje </a:t>
            </a:r>
            <a:r>
              <a:rPr lang="sk-SK" b="1" dirty="0" smtClean="0"/>
              <a:t>základné povinnosti</a:t>
            </a:r>
            <a:r>
              <a:rPr lang="sk-SK" dirty="0" smtClean="0"/>
              <a:t> voči svojim deťom  a to napríklad: </a:t>
            </a:r>
          </a:p>
          <a:p>
            <a:pPr>
              <a:lnSpc>
                <a:spcPct val="90000"/>
              </a:lnSpc>
            </a:pPr>
            <a:endParaRPr lang="sk-SK" dirty="0" smtClean="0"/>
          </a:p>
          <a:p>
            <a:pPr>
              <a:lnSpc>
                <a:spcPct val="90000"/>
              </a:lnSpc>
            </a:pPr>
            <a:r>
              <a:rPr lang="sk-SK" dirty="0" smtClean="0"/>
              <a:t>výchova dieťaťa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výživa dieťaťa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zastupovanie v právnych úkonoch</a:t>
            </a:r>
          </a:p>
          <a:p>
            <a:pPr>
              <a:lnSpc>
                <a:spcPct val="90000"/>
              </a:lnSpc>
            </a:pPr>
            <a:r>
              <a:rPr lang="sk-SK" dirty="0" smtClean="0"/>
              <a:t>spravovanie majetkových veci. </a:t>
            </a:r>
          </a:p>
          <a:p>
            <a:endParaRPr lang="sk-SK" dirty="0"/>
          </a:p>
        </p:txBody>
      </p:sp>
      <p:pic>
        <p:nvPicPr>
          <p:cNvPr id="2050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340768"/>
            <a:ext cx="2827161" cy="1581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Výsledok vyh&amp;lcaron;adávania obrázkov pre dopyt výchova die&amp;tcaron;a&amp;tcaron;a vý&amp;zcaron;iva die&amp;tcaron;a&amp;tcaron;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092" y="1772816"/>
            <a:ext cx="1829942" cy="1512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4" name="Picture 6" descr="Výsledok vyh&amp;lcaron;adávania obrázkov pre dopyt zastupovanie v právnych úkono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4005064"/>
            <a:ext cx="28575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6" name="Picture 8" descr="Výsledok vyh&amp;lcaron;adávania obrázkov pre dopyt majet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581128"/>
            <a:ext cx="2664296" cy="1998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Povinnosti rodičov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zabezpečiť finančno-materiálne podmienky pre zdarný vývoj a výchovu detí</a:t>
            </a:r>
          </a:p>
          <a:p>
            <a:r>
              <a:rPr lang="sk-SK" dirty="0" smtClean="0"/>
              <a:t>vychovávať dieťa v humanistických tradíciách a smerovať ju k pozitívnym životným hodnotám</a:t>
            </a:r>
          </a:p>
          <a:p>
            <a:r>
              <a:rPr lang="sk-SK" dirty="0" smtClean="0"/>
              <a:t>zastupovať záujmy detí ako ich zákonný zástupca</a:t>
            </a:r>
          </a:p>
          <a:p>
            <a:r>
              <a:rPr lang="sk-SK" dirty="0" smtClean="0"/>
              <a:t>dať deťom možnosť vyjadriť svoj názor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90570" cy="2575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4" name="Picture 4" descr="Výsledok vyh&amp;lcaron;adávania obrázkov pre dopyt pozitívnym &amp;zcaron;ivotným hodnotá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36912"/>
            <a:ext cx="525780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6" name="Picture 6" descr="Súvisiaci obráz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556792"/>
            <a:ext cx="4224469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8" name="Picture 8" descr="Výsledok vyh&amp;lcaron;adávania obrázkov pre dopyt da&amp;tcaron; de&amp;tcaron;om mo&amp;zcaron;nos&amp;tcaron; vyjadri&amp;tcaron; svoj náz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0285" y="4509120"/>
            <a:ext cx="3883715" cy="1849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158</Words>
  <Application>Microsoft Office PowerPoint</Application>
  <PresentationFormat>Prezentácia na obrazovke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Práva a povinnosti rodičov</vt:lpstr>
      <vt:lpstr>Prezentácia programu PowerPoint</vt:lpstr>
      <vt:lpstr>Prezentácia programu PowerPoint</vt:lpstr>
      <vt:lpstr>Práva rodičov</vt:lpstr>
      <vt:lpstr>Prezentácia programu PowerPoint</vt:lpstr>
      <vt:lpstr>Prezentácia programu PowerPoint</vt:lpstr>
      <vt:lpstr>Povinnosti rodičov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Práva a povinnosti rodičov</dc:title>
  <dc:creator>User</dc:creator>
  <cp:lastModifiedBy>Raduz</cp:lastModifiedBy>
  <cp:revision>1</cp:revision>
  <dcterms:created xsi:type="dcterms:W3CDTF">2017-10-11T17:23:26Z</dcterms:created>
  <dcterms:modified xsi:type="dcterms:W3CDTF">2022-11-06T19:01:51Z</dcterms:modified>
</cp:coreProperties>
</file>