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068935-3FCB-691E-5F27-61810679A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Napoleon Bonaparte 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BD42637-8C86-EF4F-A46C-701BA026F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sk-SK" sz="5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Napoleonské vojny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79368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xmlns="" id="{533145C6-2FFA-484C-8AF6-1DB1F8EFA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18C3363-97ED-E030-1495-9B40EB8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 fontScale="90000"/>
          </a:bodyPr>
          <a:lstStyle/>
          <a:p>
            <a:r>
              <a:rPr lang="sk-SK" dirty="0"/>
              <a:t>Napoleonovo šťastné obdobie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DBB4822-1AD2-44E2-9C81-900FC60C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xmlns="" id="{94DBD6A2-6DDB-0ACE-FC55-9B84FB3DC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05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xmlns="" id="{2FFAA61A-D498-4DC0-A576-27B562DDBF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D63CB9D-595E-DF45-D33F-4FBF17A2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sk-SK" dirty="0"/>
              <a:t>prevzal všetku moc vo Francúzsku a korunoval sa za </a:t>
            </a:r>
            <a:r>
              <a:rPr lang="sk-SK" b="1" dirty="0"/>
              <a:t>cisára</a:t>
            </a:r>
          </a:p>
          <a:p>
            <a:r>
              <a:rPr lang="sk-SK" dirty="0"/>
              <a:t>vydal občiansky zákonník </a:t>
            </a:r>
            <a:r>
              <a:rPr lang="sk-SK" b="1" dirty="0" err="1"/>
              <a:t>Code</a:t>
            </a:r>
            <a:r>
              <a:rPr lang="sk-SK" b="1" dirty="0"/>
              <a:t> Civil </a:t>
            </a:r>
            <a:r>
              <a:rPr lang="sk-SK" dirty="0"/>
              <a:t>(</a:t>
            </a:r>
            <a:r>
              <a:rPr lang="sk-SK" u="sng" dirty="0"/>
              <a:t>rovnosť pred zákonom, občianska sloboda, náboženská sloboda, súkromné vlastníctvo)</a:t>
            </a:r>
            <a:r>
              <a:rPr lang="sk-SK" dirty="0"/>
              <a:t> </a:t>
            </a:r>
          </a:p>
          <a:p>
            <a:r>
              <a:rPr lang="sk-SK" dirty="0"/>
              <a:t>zlepšil finančnú situáciu v štáte</a:t>
            </a:r>
          </a:p>
        </p:txBody>
      </p:sp>
    </p:spTree>
    <p:extLst>
      <p:ext uri="{BB962C8B-B14F-4D97-AF65-F5344CB8AC3E}">
        <p14:creationId xmlns:p14="http://schemas.microsoft.com/office/powerpoint/2010/main" val="3677036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54">
            <a:extLst>
              <a:ext uri="{FF2B5EF4-FFF2-40B4-BE49-F238E27FC236}">
                <a16:creationId xmlns:a16="http://schemas.microsoft.com/office/drawing/2014/main" xmlns="" id="{292E7AF0-A589-43B3-A1DE-8807EC769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4A7A0E9-1BB6-5B83-F0D1-362BD96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sk-SK" sz="4000" dirty="0"/>
              <a:t>Napoleonovo šťastné obdobie</a:t>
            </a:r>
          </a:p>
        </p:txBody>
      </p:sp>
      <p:cxnSp>
        <p:nvCxnSpPr>
          <p:cNvPr id="2062" name="Straight Connector 2056">
            <a:extLst>
              <a:ext uri="{FF2B5EF4-FFF2-40B4-BE49-F238E27FC236}">
                <a16:creationId xmlns:a16="http://schemas.microsoft.com/office/drawing/2014/main" xmlns="" id="{29BCDD02-D5E3-4D30-8587-66036C8910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AB45ED3-7A04-0DB8-2985-BC2C6E60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2400639"/>
            <a:ext cx="5019040" cy="3382094"/>
          </a:xfrm>
        </p:spPr>
        <p:txBody>
          <a:bodyPr>
            <a:noAutofit/>
          </a:bodyPr>
          <a:lstStyle/>
          <a:p>
            <a:pPr algn="ctr"/>
            <a:r>
              <a:rPr lang="sk-SK" dirty="0"/>
              <a:t>viedol úspešné vojny proti </a:t>
            </a:r>
            <a:r>
              <a:rPr lang="sk-SK" b="1" dirty="0"/>
              <a:t>Rakúšanom, Prusom, Angličanom a Rusom</a:t>
            </a:r>
          </a:p>
          <a:p>
            <a:pPr algn="ctr"/>
            <a:r>
              <a:rPr lang="sk-SK" dirty="0"/>
              <a:t>ovládol takmer celú </a:t>
            </a:r>
            <a:r>
              <a:rPr lang="sk-SK" u="sng" dirty="0"/>
              <a:t>západnú a strednú Európu</a:t>
            </a:r>
            <a:endParaRPr lang="sk-SK" dirty="0"/>
          </a:p>
          <a:p>
            <a:pPr algn="ctr"/>
            <a:r>
              <a:rPr lang="sk-SK" dirty="0"/>
              <a:t>veľký súper = Anglicko →zavedenie </a:t>
            </a:r>
            <a:r>
              <a:rPr lang="sk-SK" b="1" dirty="0"/>
              <a:t>kontinentálnej blokády</a:t>
            </a:r>
          </a:p>
          <a:p>
            <a:pPr algn="ctr"/>
            <a:r>
              <a:rPr lang="sk-SK" dirty="0"/>
              <a:t>pre ignorovanie blokády Napoleon </a:t>
            </a:r>
            <a:r>
              <a:rPr lang="sk-SK" b="1" dirty="0"/>
              <a:t>napadol Rusko</a:t>
            </a:r>
            <a:endParaRPr lang="sk-SK" dirty="0"/>
          </a:p>
        </p:txBody>
      </p:sp>
      <p:pic>
        <p:nvPicPr>
          <p:cNvPr id="2050" name="Picture 2" descr="Napoleon Bonaparte - Wikiwand">
            <a:extLst>
              <a:ext uri="{FF2B5EF4-FFF2-40B4-BE49-F238E27FC236}">
                <a16:creationId xmlns:a16="http://schemas.microsoft.com/office/drawing/2014/main" xmlns="" id="{EBFE255C-9D50-A1AF-30A8-9B38333A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564" y="982131"/>
            <a:ext cx="4159674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880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3C155BD-34C9-D1BC-54DA-335286DB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sk-SK" dirty="0"/>
              <a:t>Výprava do Ruska</a:t>
            </a:r>
          </a:p>
        </p:txBody>
      </p:sp>
      <p:pic>
        <p:nvPicPr>
          <p:cNvPr id="3074" name="Picture 2" descr="Napoleonské vojny – Wikipédia">
            <a:extLst>
              <a:ext uri="{FF2B5EF4-FFF2-40B4-BE49-F238E27FC236}">
                <a16:creationId xmlns:a16="http://schemas.microsoft.com/office/drawing/2014/main" xmlns="" id="{84B4DC08-5621-8D35-F505-457B5202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111" y="2724419"/>
            <a:ext cx="3726489" cy="2843261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55A8EA9-78CC-9F04-B5EE-5F2C02AA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r>
              <a:rPr lang="sk-SK" b="1" dirty="0"/>
              <a:t>1812 </a:t>
            </a:r>
            <a:r>
              <a:rPr lang="sk-SK" dirty="0"/>
              <a:t>– </a:t>
            </a:r>
            <a:r>
              <a:rPr lang="sk-SK" u="sng" dirty="0"/>
              <a:t>500-tisícová</a:t>
            </a:r>
            <a:r>
              <a:rPr lang="sk-SK" dirty="0"/>
              <a:t> armáda sa vybrala do Ruska</a:t>
            </a:r>
          </a:p>
          <a:p>
            <a:r>
              <a:rPr lang="sk-SK" dirty="0"/>
              <a:t>Napoleon spočiatku víťazil </a:t>
            </a:r>
          </a:p>
          <a:p>
            <a:r>
              <a:rPr lang="sk-SK" dirty="0"/>
              <a:t>zámer prezimovať v Rusku nevydarený</a:t>
            </a:r>
          </a:p>
          <a:p>
            <a:r>
              <a:rPr lang="sk-SK" dirty="0"/>
              <a:t>Rusi </a:t>
            </a:r>
            <a:r>
              <a:rPr lang="sk-SK" b="1" dirty="0"/>
              <a:t>podpálili Moskvu</a:t>
            </a:r>
          </a:p>
          <a:p>
            <a:r>
              <a:rPr lang="sk-SK" dirty="0"/>
              <a:t>francúzske vojsko z Moskvy </a:t>
            </a:r>
            <a:r>
              <a:rPr lang="sk-SK" b="1" dirty="0"/>
              <a:t>utieklo</a:t>
            </a:r>
          </a:p>
          <a:p>
            <a:r>
              <a:rPr lang="sk-SK" b="1" dirty="0"/>
              <a:t>prežilo len 50 000 vojakov</a:t>
            </a:r>
          </a:p>
        </p:txBody>
      </p:sp>
    </p:spTree>
    <p:extLst>
      <p:ext uri="{BB962C8B-B14F-4D97-AF65-F5344CB8AC3E}">
        <p14:creationId xmlns:p14="http://schemas.microsoft.com/office/powerpoint/2010/main" val="6414549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F17116-87EB-3367-C5B0-FFAF303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Koniec Napoleonovej moci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AFE9089-3F33-BF2E-B002-C7E0AF2A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1948"/>
          </a:xfrm>
        </p:spPr>
        <p:txBody>
          <a:bodyPr>
            <a:normAutofit/>
          </a:bodyPr>
          <a:lstStyle/>
          <a:p>
            <a:r>
              <a:rPr lang="sk-SK" dirty="0"/>
              <a:t>Napoleona postupne </a:t>
            </a:r>
            <a:r>
              <a:rPr lang="sk-SK" b="1" dirty="0"/>
              <a:t>opúšťali spojenci </a:t>
            </a:r>
            <a:r>
              <a:rPr lang="sk-SK" dirty="0"/>
              <a:t>(Prusi, Rakúšania)</a:t>
            </a:r>
          </a:p>
          <a:p>
            <a:r>
              <a:rPr lang="sk-SK" u="sng" dirty="0"/>
              <a:t>Napoleona zdolali </a:t>
            </a:r>
            <a:r>
              <a:rPr lang="sk-SK" b="1" dirty="0"/>
              <a:t>v bitke národov v Lipsku v r. 1813</a:t>
            </a:r>
          </a:p>
          <a:p>
            <a:r>
              <a:rPr lang="sk-SK" dirty="0"/>
              <a:t>Napoleon </a:t>
            </a:r>
            <a:r>
              <a:rPr lang="sk-SK" u="sng" dirty="0"/>
              <a:t>odišiel do vyhnanstva </a:t>
            </a:r>
            <a:r>
              <a:rPr lang="sk-SK" dirty="0"/>
              <a:t>na ostrov </a:t>
            </a:r>
            <a:r>
              <a:rPr lang="sk-SK" b="1" dirty="0"/>
              <a:t>Elba</a:t>
            </a:r>
          </a:p>
          <a:p>
            <a:r>
              <a:rPr lang="sk-SK" dirty="0"/>
              <a:t>obnovenie </a:t>
            </a:r>
            <a:r>
              <a:rPr lang="sk-SK" b="1" dirty="0" err="1"/>
              <a:t>bourbonovskej</a:t>
            </a:r>
            <a:r>
              <a:rPr lang="sk-SK" b="1" dirty="0"/>
              <a:t> monarchie</a:t>
            </a:r>
          </a:p>
          <a:p>
            <a:r>
              <a:rPr lang="sk-SK" dirty="0"/>
              <a:t>Napoleon </a:t>
            </a:r>
            <a:r>
              <a:rPr lang="sk-SK" b="1" dirty="0"/>
              <a:t>utiekol</a:t>
            </a:r>
            <a:r>
              <a:rPr lang="sk-SK" dirty="0"/>
              <a:t>, vrátil sa do Paríža a </a:t>
            </a:r>
            <a:r>
              <a:rPr lang="sk-SK" b="1" dirty="0"/>
              <a:t>obnovil cisárstvo</a:t>
            </a:r>
          </a:p>
          <a:p>
            <a:r>
              <a:rPr lang="sk-SK" dirty="0"/>
              <a:t>po 100 dňoch utrpel porážku </a:t>
            </a:r>
            <a:r>
              <a:rPr lang="sk-SK" b="1" dirty="0"/>
              <a:t>v bitke pri </a:t>
            </a:r>
            <a:r>
              <a:rPr lang="sk-SK" b="1" dirty="0" err="1"/>
              <a:t>Waterloo</a:t>
            </a:r>
            <a:r>
              <a:rPr lang="sk-SK" b="1" dirty="0"/>
              <a:t> – 1815</a:t>
            </a:r>
          </a:p>
          <a:p>
            <a:r>
              <a:rPr lang="sk-SK" b="1" dirty="0"/>
              <a:t>Napoleon = uväznený </a:t>
            </a:r>
            <a:r>
              <a:rPr lang="sk-SK" dirty="0"/>
              <a:t>na ostrove </a:t>
            </a:r>
            <a:r>
              <a:rPr lang="sk-SK" b="1" dirty="0"/>
              <a:t>Sv. Heleny</a:t>
            </a:r>
          </a:p>
        </p:txBody>
      </p:sp>
    </p:spTree>
    <p:extLst>
      <p:ext uri="{BB962C8B-B14F-4D97-AF65-F5344CB8AC3E}">
        <p14:creationId xmlns:p14="http://schemas.microsoft.com/office/powerpoint/2010/main" val="1788902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xmlns="" id="{F4602F8C-E1EC-4202-83F7-93670CAFAE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F6C4726-234D-1E76-3892-6283BB94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sk-SK" dirty="0"/>
              <a:t>Viedenský kongres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xmlns="" id="{B4E31948-EA92-4179-8BB5-5451F6E3DA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iedenský kongres: Ako sa dohadoval mier pri valčíku? - Historická revue">
            <a:extLst>
              <a:ext uri="{FF2B5EF4-FFF2-40B4-BE49-F238E27FC236}">
                <a16:creationId xmlns:a16="http://schemas.microsoft.com/office/drawing/2014/main" xmlns="" id="{D35421DD-9918-254E-E0A6-1C8D95E5A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6092" b="-2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xmlns="" id="{C483CC4B-D7FE-41C7-8BDC-1FF487C9CC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95F8AF5-99AD-11A5-C7C0-37B2361A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sk-SK" u="sng" dirty="0"/>
              <a:t>Anglicko, Rusko, Rakúsko a Prusko </a:t>
            </a:r>
            <a:r>
              <a:rPr lang="sk-SK" dirty="0"/>
              <a:t>rokovali o </a:t>
            </a:r>
            <a:r>
              <a:rPr lang="sk-SK" b="1" dirty="0"/>
              <a:t>novom usporiadaní Európy </a:t>
            </a:r>
            <a:br>
              <a:rPr lang="sk-SK" b="1" dirty="0"/>
            </a:br>
            <a:r>
              <a:rPr lang="sk-SK" b="1" dirty="0"/>
              <a:t>= </a:t>
            </a:r>
            <a:r>
              <a:rPr lang="sk-SK" b="1" u="sng" dirty="0"/>
              <a:t>Viedenský kongres</a:t>
            </a:r>
          </a:p>
          <a:p>
            <a:r>
              <a:rPr lang="sk-SK" dirty="0"/>
              <a:t>učebnica str. 15</a:t>
            </a:r>
          </a:p>
        </p:txBody>
      </p:sp>
    </p:spTree>
    <p:extLst>
      <p:ext uri="{BB962C8B-B14F-4D97-AF65-F5344CB8AC3E}">
        <p14:creationId xmlns:p14="http://schemas.microsoft.com/office/powerpoint/2010/main" val="31799051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E5C8613-FBA7-8EC4-A6FB-87BB1A8A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Napoleon a Slovensko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544E208-8F28-1B81-0859-010B2761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habsburskej monarchii vládol </a:t>
            </a:r>
            <a:r>
              <a:rPr lang="sk-SK" b="1" dirty="0"/>
              <a:t>František II. </a:t>
            </a:r>
            <a:r>
              <a:rPr lang="sk-SK" dirty="0"/>
              <a:t>– prísny policajný režim</a:t>
            </a:r>
          </a:p>
          <a:p>
            <a:r>
              <a:rPr lang="sk-SK" b="1" dirty="0"/>
              <a:t>1805 – bitka pri Slavkove = bitka troch cisárov</a:t>
            </a:r>
          </a:p>
          <a:p>
            <a:r>
              <a:rPr lang="sk-SK" dirty="0"/>
              <a:t>nad Ruskom a Rakúskom </a:t>
            </a:r>
            <a:r>
              <a:rPr lang="sk-SK" u="sng" dirty="0"/>
              <a:t>zvíťazilo Francúzsko</a:t>
            </a:r>
          </a:p>
          <a:p>
            <a:r>
              <a:rPr lang="sk-SK" dirty="0"/>
              <a:t>medzi habsburskou monarchiou a Francúzskom bol v Bratislave </a:t>
            </a:r>
            <a:r>
              <a:rPr lang="sk-SK" b="1" dirty="0"/>
              <a:t>uzavretý mier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38199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88EE8BE-4144-68B2-964E-DFA4E749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František – </a:t>
            </a:r>
            <a:r>
              <a:rPr lang="sk-SK" dirty="0" err="1"/>
              <a:t>Napoleónov</a:t>
            </a:r>
            <a:r>
              <a:rPr lang="sk-SK" dirty="0"/>
              <a:t> spojenec?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3BDCF50-955A-B1FB-2A62-9635DB65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Napoleónova</a:t>
            </a:r>
            <a:r>
              <a:rPr lang="sk-SK" dirty="0"/>
              <a:t> ponuka na sobáš s dcérou Františka </a:t>
            </a:r>
            <a:r>
              <a:rPr lang="sk-SK" b="1" dirty="0"/>
              <a:t>Máriou Lujzou</a:t>
            </a:r>
          </a:p>
          <a:p>
            <a:r>
              <a:rPr lang="sk-SK" dirty="0"/>
              <a:t>1812 – František sa spojil proti Napoleonovi v ďalšej koalícii</a:t>
            </a:r>
          </a:p>
          <a:p>
            <a:r>
              <a:rPr lang="sk-SK" dirty="0"/>
              <a:t>Porážka Napoleona </a:t>
            </a:r>
            <a:r>
              <a:rPr lang="sk-SK" b="1" dirty="0"/>
              <a:t>v bitke pri Lipsku</a:t>
            </a:r>
          </a:p>
          <a:p>
            <a:r>
              <a:rPr lang="sk-SK" u="sng" dirty="0"/>
              <a:t>definitívna</a:t>
            </a:r>
            <a:r>
              <a:rPr lang="sk-SK" dirty="0"/>
              <a:t> porážka </a:t>
            </a:r>
            <a:r>
              <a:rPr lang="sk-SK" b="1" dirty="0"/>
              <a:t>v bitke pri </a:t>
            </a:r>
            <a:r>
              <a:rPr lang="sk-SK" b="1" dirty="0" err="1"/>
              <a:t>Waterloo</a:t>
            </a:r>
            <a:endParaRPr lang="sk-SK" b="1" dirty="0"/>
          </a:p>
          <a:p>
            <a:pPr marL="0" indent="0">
              <a:buNone/>
            </a:pPr>
            <a:r>
              <a:rPr lang="sk-SK" b="1" dirty="0"/>
              <a:t>    v roku 1815</a:t>
            </a:r>
            <a:endParaRPr lang="sk-SK" dirty="0"/>
          </a:p>
        </p:txBody>
      </p:sp>
      <p:pic>
        <p:nvPicPr>
          <p:cNvPr id="5122" name="Picture 2" descr="Figúrky | Bitka pri Waterloo 1815 | Hobbymix">
            <a:extLst>
              <a:ext uri="{FF2B5EF4-FFF2-40B4-BE49-F238E27FC236}">
                <a16:creationId xmlns:a16="http://schemas.microsoft.com/office/drawing/2014/main" xmlns="" id="{9F2F8AEB-24D3-8128-C1B5-18250750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10" y="3617597"/>
            <a:ext cx="4953510" cy="252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063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poleon Bonaparte – návrat z exilu a posledných sto dní cisárstva –  KulturBlog">
            <a:extLst>
              <a:ext uri="{FF2B5EF4-FFF2-40B4-BE49-F238E27FC236}">
                <a16:creationId xmlns:a16="http://schemas.microsoft.com/office/drawing/2014/main" xmlns="" id="{809D3A1B-F6C2-B8F8-5C10-6946FC99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5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95859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írodný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3637</TotalTime>
  <Words>264</Words>
  <Application>Microsoft Office PowerPoint</Application>
  <PresentationFormat>Širokouhlá</PresentationFormat>
  <Paragraphs>40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Garamond</vt:lpstr>
      <vt:lpstr>Prírodný</vt:lpstr>
      <vt:lpstr>Napoleon Bonaparte a</vt:lpstr>
      <vt:lpstr>Napoleonovo šťastné obdobie</vt:lpstr>
      <vt:lpstr>Napoleonovo šťastné obdobie</vt:lpstr>
      <vt:lpstr>Výprava do Ruska</vt:lpstr>
      <vt:lpstr>Koniec Napoleonovej moci</vt:lpstr>
      <vt:lpstr>Viedenský kongres</vt:lpstr>
      <vt:lpstr>Napoleon a Slovensko</vt:lpstr>
      <vt:lpstr>František – Napoleónov spojenec?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Napoleon Bonaparte a</dc:title>
  <dc:creator>Miriam Hradovská</dc:creator>
  <cp:lastModifiedBy>Windows-felhasználó</cp:lastModifiedBy>
  <cp:revision>2</cp:revision>
  <dcterms:created xsi:type="dcterms:W3CDTF">2022-09-29T18:06:24Z</dcterms:created>
  <dcterms:modified xsi:type="dcterms:W3CDTF">2023-10-02T08:34:40Z</dcterms:modified>
</cp:coreProperties>
</file>