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k.wikipedia.org/wiki/Te%C3%B3ria_pravdepodobnost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Pravdepodobnosť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Udalosť, pravdepodobnosť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3464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Pravdepodobnosť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Pravdepodobnosť je hodnota vyčísľujúca istotu alebo neistotu výskytu určitej udalosti alebo javu.</a:t>
            </a:r>
          </a:p>
          <a:p>
            <a:r>
              <a:rPr lang="sk-SK" dirty="0"/>
              <a:t>Inak povedané: je to počet pravdivých udalostí k počtu možných udalostí. </a:t>
            </a:r>
            <a:endParaRPr lang="sk-SK" dirty="0" smtClean="0"/>
          </a:p>
          <a:p>
            <a:r>
              <a:rPr lang="sk-SK" dirty="0" smtClean="0"/>
              <a:t>Napr</a:t>
            </a:r>
            <a:r>
              <a:rPr lang="sk-SK" dirty="0"/>
              <a:t>.: pravdepodobnosť že učiteľ vyvolá jedného konkrétneho žiaka (napr. </a:t>
            </a:r>
            <a:r>
              <a:rPr lang="sk-SK" dirty="0" smtClean="0"/>
              <a:t>Lukáša) </a:t>
            </a:r>
            <a:r>
              <a:rPr lang="sk-SK" dirty="0"/>
              <a:t>z </a:t>
            </a:r>
            <a:r>
              <a:rPr lang="sk-SK" dirty="0" smtClean="0"/>
              <a:t>devätnásť </a:t>
            </a:r>
            <a:r>
              <a:rPr lang="sk-SK" dirty="0"/>
              <a:t>je jedna ku </a:t>
            </a:r>
            <a:r>
              <a:rPr lang="sk-SK" dirty="0" smtClean="0"/>
              <a:t>devätnástim </a:t>
            </a:r>
            <a:r>
              <a:rPr lang="sk-SK" dirty="0"/>
              <a:t>(značí sa </a:t>
            </a:r>
            <a:r>
              <a:rPr lang="sk-SK" dirty="0" smtClean="0"/>
              <a:t>1:19). </a:t>
            </a:r>
            <a:endParaRPr lang="sk-SK" dirty="0" smtClean="0"/>
          </a:p>
          <a:p>
            <a:r>
              <a:rPr lang="sk-SK" dirty="0" smtClean="0"/>
              <a:t>Pravdepodobnosť skúma ju matematická disciplína </a:t>
            </a:r>
            <a:r>
              <a:rPr lang="sk-SK" b="1" dirty="0" smtClean="0">
                <a:hlinkClick r:id="rId2" tooltip="Teória pravdepodobnosti"/>
              </a:rPr>
              <a:t>teória </a:t>
            </a:r>
            <a:r>
              <a:rPr lang="sk-SK" b="1" dirty="0">
                <a:hlinkClick r:id="rId2" tooltip="Teória pravdepodobnosti"/>
              </a:rPr>
              <a:t>pravdepodobnosti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487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Udalosti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dirty="0" smtClean="0"/>
              <a:t>Pri definícii pojmu pravdepodobnosti som použila pojem udalosť. Okolo nás sa denno-denne odohrávajú rôzne udalosti.</a:t>
            </a:r>
          </a:p>
          <a:p>
            <a:pPr marL="0" indent="0">
              <a:buNone/>
            </a:pPr>
            <a:r>
              <a:rPr lang="sk-SK" dirty="0" smtClean="0"/>
              <a:t>Udalosti delíme na:</a:t>
            </a:r>
          </a:p>
          <a:p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isté udalosti </a:t>
            </a:r>
            <a:r>
              <a:rPr lang="sk-SK" dirty="0" smtClean="0"/>
              <a:t>– napr. </a:t>
            </a:r>
            <a:r>
              <a:rPr lang="sk-SK" i="1" dirty="0" smtClean="0"/>
              <a:t>deň má 24 hodín, po pondelku ide utorok, na kocke podlo číslo menšie ako 7, atď.</a:t>
            </a:r>
          </a:p>
          <a:p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emožné udalosti</a:t>
            </a:r>
            <a:r>
              <a:rPr lang="sk-SK" dirty="0" smtClean="0"/>
              <a:t> – </a:t>
            </a:r>
            <a:r>
              <a:rPr lang="sk-SK" i="1" dirty="0" smtClean="0"/>
              <a:t>na kocke padlo číslo 8, po delení číslom 11 som dostal zvyšok 12, voda sa po zohriatí mení na ľad, atď.</a:t>
            </a:r>
          </a:p>
          <a:p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náhodné udalosti </a:t>
            </a:r>
            <a:r>
              <a:rPr lang="sk-SK" i="1" dirty="0" smtClean="0"/>
              <a:t>– zajtra bude pršať, na minci padol znak, mamička čaká chlapčeka, dnes bude odpovedať Laura, atď.</a:t>
            </a:r>
            <a:endParaRPr lang="sk-SK" i="1" dirty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5829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Náhodný pokus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Ak hodíme mincou na podložku, uvidíme na jej hornej časti buď </a:t>
            </a:r>
            <a:r>
              <a:rPr lang="sk-SK" b="1" dirty="0" smtClean="0"/>
              <a:t>znak </a:t>
            </a:r>
            <a:r>
              <a:rPr lang="sk-SK" dirty="0" smtClean="0"/>
              <a:t>(z) alebo </a:t>
            </a:r>
            <a:r>
              <a:rPr lang="sk-SK" b="1" dirty="0" smtClean="0"/>
              <a:t>číslo </a:t>
            </a:r>
            <a:r>
              <a:rPr lang="sk-SK" dirty="0" smtClean="0"/>
              <a:t>(č).</a:t>
            </a:r>
          </a:p>
          <a:p>
            <a:r>
              <a:rPr lang="sk-SK" dirty="0" smtClean="0"/>
              <a:t>Ak hodíme kockou, uvidíme na hornej stene kocky 1, 2, 3, 4, 5 alebo 6 bodov.</a:t>
            </a:r>
          </a:p>
          <a:p>
            <a:r>
              <a:rPr lang="sk-SK" dirty="0" smtClean="0"/>
              <a:t>Hod mincou alebo mincami, kockou alebo kockami, vytiahnutie guľky z nepriehľadného vrecúška, atď. nazývame 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náhodný pokus </a:t>
            </a:r>
            <a:r>
              <a:rPr lang="sk-SK" dirty="0" smtClean="0"/>
              <a:t>(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experimentovanie</a:t>
            </a:r>
            <a:r>
              <a:rPr lang="sk-SK" dirty="0" smtClean="0"/>
              <a:t>). Výsledok náhodného pokusu, napr. „padol znak“, „padli 2 body na kocke“, nazývame 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náhodnou udalosťou</a:t>
            </a:r>
            <a:r>
              <a:rPr lang="sk-SK" dirty="0" smtClean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715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Hoďte hracou kockou 30-krát a výsledky zaznamenajte.</a:t>
            </a:r>
          </a:p>
          <a:p>
            <a:pPr marL="0" indent="0">
              <a:buNone/>
            </a:pPr>
            <a:r>
              <a:rPr lang="sk-SK" b="1" i="1" dirty="0" smtClean="0"/>
              <a:t>Riešenie:</a:t>
            </a:r>
            <a:r>
              <a:rPr lang="sk-SK" dirty="0" smtClean="0"/>
              <a:t>  Jedna z možností zaznamenania výsledkov pri hode hracou  kockou je, že sa výsledky jednotlivých hodov zapíšu do číselného radu tak, ako sme ich pri jednotlivých hodoch dostali:</a:t>
            </a:r>
          </a:p>
          <a:p>
            <a:pPr marL="0" indent="0" algn="ctr">
              <a:buNone/>
            </a:pPr>
            <a:r>
              <a:rPr lang="sk-SK" b="1" i="1" dirty="0" smtClean="0"/>
              <a:t>3, 5, 1, 6, 1, 3, 4, 3, 1, 1, 6, 4, 5, 6, 1, 4, 2, 1, 4, 6, 4, 1, 3, 2, 1, 5, 1, 3, 5, 4</a:t>
            </a:r>
          </a:p>
          <a:p>
            <a:pPr marL="0" indent="0" algn="just">
              <a:buNone/>
            </a:pPr>
            <a:r>
              <a:rPr lang="sk-SK" dirty="0" smtClean="0"/>
              <a:t>Ale môžeme na zaznamenanie používať aj rôzne tabuľky:</a:t>
            </a:r>
          </a:p>
          <a:p>
            <a:pPr marL="0" indent="0" algn="just">
              <a:buNone/>
            </a:pPr>
            <a:endParaRPr lang="sk-SK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296" y="4728323"/>
            <a:ext cx="1717606" cy="180000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241" y="4728323"/>
            <a:ext cx="529510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4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Z každého záznamu môžeme zistiť, že jeden bod (jednotka) padol 9-krát, 2 body (dvojka) 2-krát, 3 body (trojka) 5-krát, 4 body (štvorka) 6-krát, 5 bodov (päťka) 4-krát, 6 bodov (šestka) 4-krát.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0195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Príklady do zošita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sk-SK" dirty="0" smtClean="0"/>
              <a:t>Zapíšte do zošita 5 istých udalostí.</a:t>
            </a:r>
          </a:p>
          <a:p>
            <a:pPr marL="457200" indent="-457200">
              <a:buAutoNum type="arabicPeriod"/>
            </a:pPr>
            <a:r>
              <a:rPr lang="sk-SK" dirty="0" smtClean="0"/>
              <a:t>Zapíšte do zošita 5  nemožných udalostí.</a:t>
            </a:r>
          </a:p>
          <a:p>
            <a:pPr marL="457200" indent="-457200">
              <a:buAutoNum type="arabicPeriod"/>
            </a:pPr>
            <a:r>
              <a:rPr lang="sk-SK" dirty="0" smtClean="0"/>
              <a:t>Zapíšte do zošita 5 náhodných udalostí</a:t>
            </a:r>
            <a:r>
              <a:rPr lang="sk-SK" dirty="0" smtClean="0"/>
              <a:t>.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4853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1633" y="2345937"/>
            <a:ext cx="9520158" cy="1049235"/>
          </a:xfrm>
        </p:spPr>
        <p:txBody>
          <a:bodyPr/>
          <a:lstStyle/>
          <a:p>
            <a:pPr algn="ctr"/>
            <a:r>
              <a:rPr lang="sk-SK" smtClean="0"/>
              <a:t>Pekný deň </a:t>
            </a:r>
            <a:r>
              <a:rPr lang="sk-SK" smtClean="0">
                <a:sym typeface="Wingdings" panose="05000000000000000000" pitchFamily="2" charset="2"/>
              </a:rPr>
              <a:t>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76160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52</TotalTime>
  <Words>438</Words>
  <Application>Microsoft Office PowerPoint</Application>
  <PresentationFormat>Širokouhlá</PresentationFormat>
  <Paragraphs>29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Palatino Linotype</vt:lpstr>
      <vt:lpstr>Wingdings</vt:lpstr>
      <vt:lpstr>Gallery</vt:lpstr>
      <vt:lpstr>Pravdepodobnosť</vt:lpstr>
      <vt:lpstr>Pravdepodobnosť</vt:lpstr>
      <vt:lpstr>Udalosti</vt:lpstr>
      <vt:lpstr>Náhodný pokus</vt:lpstr>
      <vt:lpstr>Príklad</vt:lpstr>
      <vt:lpstr>Príklad</vt:lpstr>
      <vt:lpstr>Príklady do zošita</vt:lpstr>
      <vt:lpstr>Pekný deň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Pravdepodobnosť</dc:title>
  <dc:creator>Lucia</dc:creator>
  <cp:lastModifiedBy>ucitel</cp:lastModifiedBy>
  <cp:revision>6</cp:revision>
  <dcterms:created xsi:type="dcterms:W3CDTF">2020-03-24T18:59:05Z</dcterms:created>
  <dcterms:modified xsi:type="dcterms:W3CDTF">2021-06-07T10:35:57Z</dcterms:modified>
</cp:coreProperties>
</file>