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752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39940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9E2EA41-7D0D-4842-85C6-53E9A6C84EE4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1CE51-F054-452C-BC66-B37ECC0565F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0448F-6C67-47F7-BC8A-DBFD3A54B79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FB1A1-B9B8-4797-98A8-428D77A77AA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78734-B6E0-4AB1-BA71-EF0BB752EF2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31B31-0563-4387-845A-087A1B91A68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E6F16-4EAD-4672-A2F1-E6EB9E99EB4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42B9D9-E892-4C18-96DF-C9C18921E8C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D1218-C524-4475-B317-1EB2FDC7FC4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11C44-D68F-4562-BF66-55A01CF9E7D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Klepnutím na ikonu přidáte obrázek.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844B9-D408-46AC-B535-47AAD2B97BF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sk-SK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sk-SK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189E9599-4926-4CE2-94C2-A52176757A2B}" type="slidenum">
              <a:rPr lang="sk-SK"/>
              <a:pPr/>
              <a:t>‹#›</a:t>
            </a:fld>
            <a:endParaRPr lang="sk-SK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sz="quarter" idx="1"/>
          </p:nvPr>
        </p:nvSpPr>
        <p:spPr>
          <a:xfrm>
            <a:off x="1403648" y="1412776"/>
            <a:ext cx="6400800" cy="1752600"/>
          </a:xfrm>
        </p:spPr>
        <p:txBody>
          <a:bodyPr/>
          <a:lstStyle/>
          <a:p>
            <a:r>
              <a:rPr lang="sk-SK" sz="44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Rasy, národy, etniká</a:t>
            </a:r>
            <a:endParaRPr lang="sk-SK" sz="4400" b="1" dirty="0">
              <a:solidFill>
                <a:schemeClr val="bg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Rasizm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852936"/>
            <a:ext cx="3307383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98" y="2852936"/>
            <a:ext cx="381002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Ľudské rasy</a:t>
            </a:r>
            <a:endParaRPr lang="sk-SK" b="1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3619512"/>
            <a:ext cx="8229600" cy="25955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b="1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Mongoloidná</a:t>
            </a:r>
            <a:r>
              <a:rPr lang="sk-SK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(žltohnedá, ázijsko-americká)</a:t>
            </a:r>
          </a:p>
          <a:p>
            <a:pPr>
              <a:lnSpc>
                <a:spcPct val="150000"/>
              </a:lnSpc>
            </a:pPr>
            <a:r>
              <a:rPr lang="sk-SK" b="1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Europoidná</a:t>
            </a:r>
            <a:r>
              <a:rPr lang="sk-SK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(biela, euroázijská, </a:t>
            </a:r>
            <a:r>
              <a:rPr lang="sk-SK" b="1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kaukazká</a:t>
            </a:r>
            <a:r>
              <a:rPr lang="sk-SK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sk-SK" b="1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Negroidná</a:t>
            </a:r>
            <a:r>
              <a:rPr lang="sk-SK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(čierna, rovníková)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571472" y="1708840"/>
            <a:ext cx="78581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Rasa</a:t>
            </a:r>
            <a:r>
              <a:rPr lang="sk-SK" sz="32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sk-SK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skupina ľudí s rovnakými telesnými znakmi</a:t>
            </a:r>
            <a:r>
              <a:rPr lang="sk-SK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sk-SK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Poznáme:</a:t>
            </a:r>
            <a:endParaRPr lang="sk-SK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Národy</a:t>
            </a:r>
            <a:endParaRPr lang="sk-SK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905000"/>
            <a:ext cx="8686800" cy="4953000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Sú spoločenstvá</a:t>
            </a:r>
            <a:r>
              <a:rPr lang="sk-SK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ktoré vznikajú na základe</a:t>
            </a:r>
          </a:p>
          <a:p>
            <a:pPr>
              <a:buNone/>
            </a:pPr>
            <a:r>
              <a:rPr lang="sk-SK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spoločného:</a:t>
            </a:r>
          </a:p>
          <a:p>
            <a:pPr>
              <a:buFont typeface="Verdana" pitchFamily="34" charset="0"/>
              <a:buChar char="-"/>
            </a:pPr>
            <a:r>
              <a:rPr lang="sk-SK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Jazyka</a:t>
            </a:r>
          </a:p>
          <a:p>
            <a:pPr>
              <a:buFont typeface="Verdana" pitchFamily="34" charset="0"/>
              <a:buChar char="-"/>
            </a:pPr>
            <a:r>
              <a:rPr lang="sk-SK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Územia</a:t>
            </a:r>
          </a:p>
          <a:p>
            <a:pPr>
              <a:buFont typeface="Verdana" pitchFamily="34" charset="0"/>
              <a:buChar char="-"/>
            </a:pPr>
            <a:r>
              <a:rPr lang="sk-SK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Kultúry</a:t>
            </a:r>
          </a:p>
          <a:p>
            <a:pPr>
              <a:buFont typeface="Verdana" pitchFamily="34" charset="0"/>
              <a:buChar char="-"/>
            </a:pPr>
            <a:r>
              <a:rPr lang="sk-SK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Dejiny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(slovenský národ, španielsky národ, nemecký národ...)</a:t>
            </a:r>
            <a:endParaRPr lang="sk-SK" dirty="0" smtClean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-315416"/>
            <a:ext cx="8496944" cy="745014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sk-SK" b="1" u="sng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Národnosť – etnikum</a:t>
            </a:r>
            <a:r>
              <a:rPr lang="sk-SK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skupina ľudí so spoločným pôvodom, jazykom a kultúrou, mentalitou, pred vznikom národa.</a:t>
            </a:r>
          </a:p>
          <a:p>
            <a:pPr>
              <a:lnSpc>
                <a:spcPct val="150000"/>
              </a:lnSpc>
              <a:buNone/>
            </a:pPr>
            <a:r>
              <a:rPr lang="sk-SK" b="1" u="sng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Nacionalizmus</a:t>
            </a:r>
            <a:r>
              <a:rPr lang="sk-SK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sk-SK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jednostranné zdôrazňovanie významu jedného národa</a:t>
            </a:r>
            <a:r>
              <a:rPr lang="sk-SK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endParaRPr lang="sk-SK" dirty="0" smtClean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sk-SK" b="1" u="sng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Šovinizmus</a:t>
            </a:r>
            <a:r>
              <a:rPr lang="sk-SK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sk-SK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krajný nacionalizmus, nenávisť k inému národu</a:t>
            </a:r>
            <a:r>
              <a:rPr lang="sk-SK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sk-SK" b="1" u="sng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Rasizmus</a:t>
            </a:r>
            <a:r>
              <a:rPr lang="sk-SK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-  odmietanie inej rasy, nenávisť k inej rase</a:t>
            </a:r>
          </a:p>
          <a:p>
            <a:pPr>
              <a:lnSpc>
                <a:spcPct val="150000"/>
              </a:lnSpc>
              <a:buNone/>
            </a:pPr>
            <a:endParaRPr lang="sk-SK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90872" y="548680"/>
            <a:ext cx="8229600" cy="1772816"/>
          </a:xfrm>
        </p:spPr>
        <p:txBody>
          <a:bodyPr/>
          <a:lstStyle/>
          <a:p>
            <a:pPr algn="ctr">
              <a:buNone/>
            </a:pPr>
            <a:r>
              <a:rPr lang="sk-SK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Ľudská spoločnosť </a:t>
            </a:r>
          </a:p>
          <a:p>
            <a:pPr algn="ctr">
              <a:buNone/>
            </a:pPr>
            <a:r>
              <a:rPr lang="sk-SK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je rôznorodá z hľadiska rás, národov a etník, ale je rovnorodá z hľadiska ich práv.</a:t>
            </a:r>
            <a:endParaRPr lang="sk-SK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SPOLOČNOSŤ. POSLEDNÁ ŠANCA — UNIKÁTNY TELEMOST V DEJINÁCH ĽUDSTV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28" r="-6717" b="43534"/>
          <a:stretch/>
        </p:blipFill>
        <p:spPr bwMode="auto">
          <a:xfrm>
            <a:off x="467544" y="2564904"/>
            <a:ext cx="8352928" cy="249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cialne_zmeny_v_spolocnosti">
  <a:themeElements>
    <a:clrScheme name="Oceán 2">
      <a:dk1>
        <a:srgbClr val="000066"/>
      </a:dk1>
      <a:lt1>
        <a:srgbClr val="FFFFFF"/>
      </a:lt1>
      <a:dk2>
        <a:srgbClr val="5D93FF"/>
      </a:dk2>
      <a:lt2>
        <a:srgbClr val="FFFFFF"/>
      </a:lt2>
      <a:accent1>
        <a:srgbClr val="6666FF"/>
      </a:accent1>
      <a:accent2>
        <a:srgbClr val="9999FF"/>
      </a:accent2>
      <a:accent3>
        <a:srgbClr val="B6C8FF"/>
      </a:accent3>
      <a:accent4>
        <a:srgbClr val="DADADA"/>
      </a:accent4>
      <a:accent5>
        <a:srgbClr val="B8B8FF"/>
      </a:accent5>
      <a:accent6>
        <a:srgbClr val="8A8AE7"/>
      </a:accent6>
      <a:hlink>
        <a:srgbClr val="FF3300"/>
      </a:hlink>
      <a:folHlink>
        <a:srgbClr val="FF9900"/>
      </a:folHlink>
    </a:clrScheme>
    <a:fontScheme name="Oceá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ceá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socialne_zmeny_v_spolocnosti</Template>
  <TotalTime>82</TotalTime>
  <Words>130</Words>
  <Application>Microsoft Office PowerPoint</Application>
  <PresentationFormat>Prezentácia na obrazovke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1" baseType="lpstr">
      <vt:lpstr>Arial</vt:lpstr>
      <vt:lpstr>Tahoma</vt:lpstr>
      <vt:lpstr>Times New Roman</vt:lpstr>
      <vt:lpstr>Verdana</vt:lpstr>
      <vt:lpstr>Wingdings</vt:lpstr>
      <vt:lpstr>socialne_zmeny_v_spolocnosti</vt:lpstr>
      <vt:lpstr>Prezentácia programu PowerPoint</vt:lpstr>
      <vt:lpstr>Ľudské rasy</vt:lpstr>
      <vt:lpstr>Národy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Maryanna</dc:creator>
  <cp:lastModifiedBy>ucitel</cp:lastModifiedBy>
  <cp:revision>9</cp:revision>
  <dcterms:created xsi:type="dcterms:W3CDTF">2015-10-04T12:00:03Z</dcterms:created>
  <dcterms:modified xsi:type="dcterms:W3CDTF">2023-01-30T09:23:29Z</dcterms:modified>
</cp:coreProperties>
</file>