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91DA0F-93A5-40FC-8276-537694A3E82B}" type="datetimeFigureOut">
              <a:rPr lang="sk-SK" smtClean="0"/>
              <a:t>17.01.2021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358D8-5275-4F6C-8FF8-B59807BAA0C5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Sociálne vzťahy v skupinách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Vzťahy v skupinách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Jednotlivci, </a:t>
            </a:r>
            <a:r>
              <a:rPr lang="sk-SK" b="1" dirty="0" smtClean="0"/>
              <a:t>členovia sociálnych skupín </a:t>
            </a:r>
            <a:r>
              <a:rPr lang="sk-SK" dirty="0" smtClean="0"/>
              <a:t>si </a:t>
            </a:r>
            <a:r>
              <a:rPr lang="sk-SK" b="1" dirty="0" smtClean="0"/>
              <a:t>medzi sebou vytvárajú</a:t>
            </a:r>
            <a:r>
              <a:rPr lang="sk-SK" dirty="0" smtClean="0"/>
              <a:t> rôzne </a:t>
            </a:r>
            <a:r>
              <a:rPr lang="sk-SK" b="1" dirty="0" smtClean="0"/>
              <a:t>vzťahy</a:t>
            </a:r>
            <a:r>
              <a:rPr lang="sk-SK" dirty="0" smtClean="0"/>
              <a:t>...=&gt; tak </a:t>
            </a:r>
            <a:r>
              <a:rPr lang="sk-SK" b="1" dirty="0" smtClean="0"/>
              <a:t>vzniká štruktúra </a:t>
            </a:r>
            <a:r>
              <a:rPr lang="sk-SK" dirty="0" smtClean="0"/>
              <a:t>(zloženie) </a:t>
            </a:r>
            <a:r>
              <a:rPr lang="sk-SK" b="1" dirty="0" smtClean="0"/>
              <a:t>skupiny</a:t>
            </a:r>
          </a:p>
          <a:p>
            <a:r>
              <a:rPr lang="sk-SK" b="1" dirty="0" smtClean="0"/>
              <a:t>Školská trieda je malá sociálna </a:t>
            </a:r>
            <a:r>
              <a:rPr lang="sk-SK" dirty="0" smtClean="0"/>
              <a:t>(spoločenská) </a:t>
            </a:r>
            <a:r>
              <a:rPr lang="sk-SK" b="1" dirty="0" smtClean="0"/>
              <a:t>skupina</a:t>
            </a:r>
            <a:r>
              <a:rPr lang="sk-SK" dirty="0" smtClean="0"/>
              <a:t>, ktorá </a:t>
            </a:r>
            <a:r>
              <a:rPr lang="sk-SK" b="1" dirty="0" smtClean="0"/>
              <a:t>patrí medzi formálne </a:t>
            </a:r>
            <a:r>
              <a:rPr lang="sk-SK" dirty="0" smtClean="0"/>
              <a:t>sociálne </a:t>
            </a:r>
            <a:r>
              <a:rPr lang="sk-SK" b="1" dirty="0" smtClean="0"/>
              <a:t>skupiny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 žiaci boli zaradení do triedy vedením školy a majú určené ciele a pravidlá...</a:t>
            </a:r>
            <a:endParaRPr lang="sk-SK" dirty="0"/>
          </a:p>
        </p:txBody>
      </p:sp>
      <p:sp>
        <p:nvSpPr>
          <p:cNvPr id="1026" name="AutoShape 2" descr="METODIKA TVOR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MILÉ DETIČKY, MILÍ RODIČIA, - ZiarskeSkolk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5172074"/>
            <a:ext cx="4762500" cy="1685926"/>
          </a:xfrm>
          <a:prstGeom prst="rect">
            <a:avLst/>
          </a:prstGeom>
          <a:noFill/>
        </p:spPr>
      </p:pic>
      <p:sp>
        <p:nvSpPr>
          <p:cNvPr id="1030" name="AutoShape 6" descr="Free Big Question Mark, Download Free Clip Art, Free Clip Art on Clipart 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Free Big Question Mark, Download Free Clip Art, Free Clip Art on Clipart  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9558"/>
            <a:ext cx="609615" cy="978442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642910" y="6211669"/>
            <a:ext cx="30059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Uveď príklad na neformálnu</a:t>
            </a:r>
          </a:p>
          <a:p>
            <a:r>
              <a:rPr lang="sk-SK" dirty="0"/>
              <a:t>s</a:t>
            </a:r>
            <a:r>
              <a:rPr lang="sk-SK" dirty="0" smtClean="0"/>
              <a:t>poločenskú skupinu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Spolupráca, súperenie, </a:t>
            </a:r>
            <a:r>
              <a:rPr lang="sk-SK" dirty="0" smtClean="0"/>
              <a:t>individualizmus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Pri plnení úloh </a:t>
            </a:r>
            <a:r>
              <a:rPr lang="sk-SK" dirty="0" smtClean="0"/>
              <a:t>sa </a:t>
            </a:r>
            <a:r>
              <a:rPr lang="sk-SK" b="1" dirty="0" smtClean="0"/>
              <a:t>členovia skupiny </a:t>
            </a:r>
            <a:r>
              <a:rPr lang="sk-SK" dirty="0" smtClean="0"/>
              <a:t>môžu správať rozdielne:</a:t>
            </a:r>
          </a:p>
          <a:p>
            <a:r>
              <a:rPr lang="sk-SK" dirty="0" smtClean="0"/>
              <a:t>A) </a:t>
            </a:r>
            <a:r>
              <a:rPr lang="sk-SK" dirty="0" smtClean="0">
                <a:solidFill>
                  <a:srgbClr val="FF0000"/>
                </a:solidFill>
              </a:rPr>
              <a:t>spolupráca</a:t>
            </a:r>
            <a:r>
              <a:rPr lang="sk-SK" dirty="0" smtClean="0"/>
              <a:t> (kooperácia)</a:t>
            </a:r>
          </a:p>
          <a:p>
            <a:r>
              <a:rPr lang="sk-SK" dirty="0" smtClean="0"/>
              <a:t>B) </a:t>
            </a:r>
            <a:r>
              <a:rPr lang="sk-SK" dirty="0" smtClean="0">
                <a:solidFill>
                  <a:srgbClr val="0070C0"/>
                </a:solidFill>
              </a:rPr>
              <a:t>súperenie</a:t>
            </a:r>
            <a:r>
              <a:rPr lang="sk-SK" dirty="0" smtClean="0"/>
              <a:t> (rivalita)</a:t>
            </a:r>
          </a:p>
          <a:p>
            <a:r>
              <a:rPr lang="sk-SK" dirty="0" smtClean="0"/>
              <a:t>C) </a:t>
            </a:r>
            <a:r>
              <a:rPr lang="sk-SK" dirty="0" smtClean="0">
                <a:solidFill>
                  <a:srgbClr val="993300"/>
                </a:solidFill>
              </a:rPr>
              <a:t>sledovanie vlastných záujmov </a:t>
            </a:r>
            <a:r>
              <a:rPr lang="sk-SK" dirty="0" smtClean="0"/>
              <a:t>(individualizmus)</a:t>
            </a:r>
            <a:endParaRPr lang="sk-SK" dirty="0"/>
          </a:p>
        </p:txBody>
      </p:sp>
      <p:pic>
        <p:nvPicPr>
          <p:cNvPr id="16386" name="Picture 2" descr="New Generation of Founders - online workshopy. Rozvíjajte svoje  podnikateľské nápady! | EPA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4000" y="4929198"/>
            <a:ext cx="3200000" cy="18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Vodca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 činnosť skupiny </a:t>
            </a:r>
            <a:r>
              <a:rPr lang="sk-SK" dirty="0" smtClean="0"/>
              <a:t>má veľký </a:t>
            </a:r>
            <a:r>
              <a:rPr lang="sk-SK" b="1" dirty="0" smtClean="0"/>
              <a:t>vplyv</a:t>
            </a:r>
            <a:r>
              <a:rPr lang="sk-SK" dirty="0" smtClean="0"/>
              <a:t> jej </a:t>
            </a:r>
            <a:r>
              <a:rPr lang="sk-SK" b="1" dirty="0" smtClean="0"/>
              <a:t>vodca</a:t>
            </a:r>
            <a:r>
              <a:rPr lang="sk-SK" dirty="0" smtClean="0"/>
              <a:t>. Dobrý vodca:</a:t>
            </a:r>
          </a:p>
          <a:p>
            <a:r>
              <a:rPr lang="sk-SK" dirty="0" smtClean="0"/>
              <a:t>1) </a:t>
            </a:r>
            <a:r>
              <a:rPr lang="sk-SK" b="1" dirty="0" smtClean="0">
                <a:solidFill>
                  <a:srgbClr val="0070C0"/>
                </a:solidFill>
              </a:rPr>
              <a:t>plánuje</a:t>
            </a:r>
            <a:r>
              <a:rPr lang="sk-SK" dirty="0" smtClean="0"/>
              <a:t> a realizuje aktivity</a:t>
            </a:r>
          </a:p>
          <a:p>
            <a:r>
              <a:rPr lang="sk-SK" dirty="0" smtClean="0"/>
              <a:t>2) </a:t>
            </a:r>
            <a:r>
              <a:rPr lang="sk-SK" b="1" dirty="0" smtClean="0"/>
              <a:t>spája členov </a:t>
            </a:r>
            <a:r>
              <a:rPr lang="sk-SK" dirty="0" smtClean="0"/>
              <a:t>skupiny</a:t>
            </a:r>
          </a:p>
          <a:p>
            <a:r>
              <a:rPr lang="sk-SK" dirty="0" smtClean="0"/>
              <a:t>3) </a:t>
            </a:r>
            <a:r>
              <a:rPr lang="sk-SK" b="1" dirty="0" smtClean="0"/>
              <a:t>zastupuje skupinu </a:t>
            </a:r>
            <a:r>
              <a:rPr lang="sk-SK" dirty="0" smtClean="0"/>
              <a:t>navonok</a:t>
            </a:r>
          </a:p>
          <a:p>
            <a:r>
              <a:rPr lang="sk-SK" dirty="0" smtClean="0"/>
              <a:t>4) </a:t>
            </a:r>
            <a:r>
              <a:rPr lang="sk-SK" b="1" dirty="0" smtClean="0">
                <a:solidFill>
                  <a:srgbClr val="0070C0"/>
                </a:solidFill>
              </a:rPr>
              <a:t>odmeňuje</a:t>
            </a:r>
            <a:r>
              <a:rPr lang="sk-SK" dirty="0" smtClean="0"/>
              <a:t> a </a:t>
            </a:r>
            <a:r>
              <a:rPr lang="sk-SK" b="1" dirty="0" smtClean="0"/>
              <a:t>trestá</a:t>
            </a:r>
            <a:endParaRPr lang="sk-SK" b="1" dirty="0"/>
          </a:p>
        </p:txBody>
      </p:sp>
      <p:pic>
        <p:nvPicPr>
          <p:cNvPr id="15362" name="Picture 2" descr="TEOR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3725" y="4781550"/>
            <a:ext cx="220027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Aký by mal byť vodca?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Vodca by sa mal vedieť ovládať a mal by byť inteligentný...</a:t>
            </a:r>
          </a:p>
          <a:p>
            <a:r>
              <a:rPr lang="sk-SK" b="1" dirty="0" smtClean="0"/>
              <a:t>Najznámejšie štýly riadenia skupiny </a:t>
            </a:r>
            <a:r>
              <a:rPr lang="sk-SK" dirty="0" smtClean="0"/>
              <a:t>sú:</a:t>
            </a:r>
          </a:p>
          <a:p>
            <a:r>
              <a:rPr lang="sk-SK" dirty="0" smtClean="0"/>
              <a:t>A) </a:t>
            </a:r>
            <a:r>
              <a:rPr lang="sk-SK" dirty="0" smtClean="0">
                <a:solidFill>
                  <a:srgbClr val="993300"/>
                </a:solidFill>
              </a:rPr>
              <a:t>demokratický</a:t>
            </a:r>
          </a:p>
          <a:p>
            <a:r>
              <a:rPr lang="sk-SK" dirty="0" smtClean="0"/>
              <a:t>B) </a:t>
            </a:r>
            <a:r>
              <a:rPr lang="sk-SK" dirty="0" smtClean="0">
                <a:solidFill>
                  <a:srgbClr val="FF0000"/>
                </a:solidFill>
              </a:rPr>
              <a:t>diktátorský </a:t>
            </a:r>
            <a:r>
              <a:rPr lang="sk-SK" dirty="0" smtClean="0"/>
              <a:t>(autokratický)</a:t>
            </a:r>
          </a:p>
          <a:p>
            <a:r>
              <a:rPr lang="sk-SK" dirty="0" smtClean="0"/>
              <a:t>C) </a:t>
            </a:r>
            <a:r>
              <a:rPr lang="sk-SK" dirty="0" smtClean="0">
                <a:solidFill>
                  <a:srgbClr val="00B050"/>
                </a:solidFill>
              </a:rPr>
              <a:t>liberálny </a:t>
            </a:r>
            <a:endParaRPr lang="sk-SK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Zeleno-žlutá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Právny poriadok SR</Template>
  <TotalTime>115</TotalTime>
  <Words>168</Words>
  <Application>Microsoft Office PowerPoint</Application>
  <PresentationFormat>Prezentácia na obrazovke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Tok</vt:lpstr>
      <vt:lpstr>Sociálne vzťahy v skupinách</vt:lpstr>
      <vt:lpstr>Vzťahy v skupinách</vt:lpstr>
      <vt:lpstr>Spolupráca, súperenie, individualizmus</vt:lpstr>
      <vt:lpstr>Vodca </vt:lpstr>
      <vt:lpstr>Aký by mal byť vodca?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Branislav Benčič</dc:creator>
  <cp:lastModifiedBy>Raduz</cp:lastModifiedBy>
  <cp:revision>21</cp:revision>
  <dcterms:created xsi:type="dcterms:W3CDTF">2020-11-17T12:25:12Z</dcterms:created>
  <dcterms:modified xsi:type="dcterms:W3CDTF">2021-01-17T15:49:00Z</dcterms:modified>
</cp:coreProperties>
</file>