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28.10.2018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28.10.2018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2209800"/>
            <a:ext cx="8077200" cy="243535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7200" dirty="0" smtClean="0"/>
              <a:t>GENETIKA</a:t>
            </a:r>
            <a:endParaRPr lang="sk-SK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Homologické a nehomologické chromozómy</a:t>
            </a:r>
            <a:endParaRPr lang="sk-SK" dirty="0"/>
          </a:p>
        </p:txBody>
      </p:sp>
      <p:pic>
        <p:nvPicPr>
          <p:cNvPr id="4" name="Zástupný symbol obsahu 3" descr="homolog.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04999"/>
            <a:ext cx="9144000" cy="43609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Karyotyp</a:t>
            </a:r>
            <a:r>
              <a:rPr lang="sk-SK" dirty="0" smtClean="0"/>
              <a:t>                     IDIOGRAM</a:t>
            </a:r>
            <a:endParaRPr lang="sk-SK" dirty="0"/>
          </a:p>
        </p:txBody>
      </p:sp>
      <p:pic>
        <p:nvPicPr>
          <p:cNvPr id="4" name="Zástupný symbol obsahu 3" descr="karyotyp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580412"/>
            <a:ext cx="6781800" cy="53133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Väzbová skupina</a:t>
            </a:r>
            <a:endParaRPr lang="sk-SK" dirty="0"/>
          </a:p>
        </p:txBody>
      </p:sp>
      <p:pic>
        <p:nvPicPr>
          <p:cNvPr id="4" name="Zástupný symbol obsahu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8750"/>
          <a:stretch>
            <a:fillRect/>
          </a:stretch>
        </p:blipFill>
        <p:spPr>
          <a:xfrm>
            <a:off x="0" y="2743200"/>
            <a:ext cx="9085545" cy="198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Morganove</a:t>
            </a:r>
            <a:r>
              <a:rPr lang="sk-SK" dirty="0" smtClean="0"/>
              <a:t> pravidlá</a:t>
            </a:r>
            <a:endParaRPr lang="sk-SK" dirty="0"/>
          </a:p>
        </p:txBody>
      </p:sp>
      <p:pic>
        <p:nvPicPr>
          <p:cNvPr id="4" name="Zástupný symbol obsahu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4200" y="1673388"/>
            <a:ext cx="2971799" cy="47081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304800" y="990600"/>
            <a:ext cx="8153400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1.gény lokalizované na jednom chromozóme sa dedia spoločne</a:t>
            </a:r>
          </a:p>
          <a:p>
            <a:endParaRPr lang="sk-SK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2.gény sú v chromozóme uložené lineárne</a:t>
            </a:r>
          </a:p>
          <a:p>
            <a:endParaRPr lang="sk-SK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3.medzi homologickými chromozómami môže prebehnúť </a:t>
            </a:r>
            <a:r>
              <a:rPr lang="sk-SK" sz="3600" dirty="0" err="1" smtClean="0">
                <a:latin typeface="Times New Roman" pitchFamily="18" charset="0"/>
                <a:cs typeface="Times New Roman" pitchFamily="18" charset="0"/>
              </a:rPr>
              <a:t>rekombinácia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3995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Dedičnosť organizmov: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6477000" cy="462560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u="sng" dirty="0" smtClean="0"/>
              <a:t>podľa umiestnenia:</a:t>
            </a:r>
          </a:p>
          <a:p>
            <a:pPr lvl="1"/>
            <a:r>
              <a:rPr lang="sk-SK" dirty="0" err="1" smtClean="0"/>
              <a:t>Autozómová</a:t>
            </a:r>
            <a:endParaRPr lang="sk-SK" dirty="0" smtClean="0"/>
          </a:p>
          <a:p>
            <a:pPr lvl="1"/>
            <a:r>
              <a:rPr lang="sk-SK" dirty="0" err="1" smtClean="0"/>
              <a:t>Gonozómová</a:t>
            </a:r>
            <a:endParaRPr lang="sk-SK" dirty="0" smtClean="0"/>
          </a:p>
          <a:p>
            <a:endParaRPr lang="sk-SK" dirty="0" smtClean="0"/>
          </a:p>
          <a:p>
            <a:r>
              <a:rPr lang="sk-SK" b="1" u="sng" dirty="0" smtClean="0"/>
              <a:t>Podľa sily prejavenia </a:t>
            </a:r>
            <a:r>
              <a:rPr lang="sk-SK" b="1" u="sng" dirty="0" err="1" smtClean="0"/>
              <a:t>alel</a:t>
            </a:r>
            <a:r>
              <a:rPr lang="sk-SK" b="1" u="sng" dirty="0" smtClean="0"/>
              <a:t>:</a:t>
            </a:r>
          </a:p>
          <a:p>
            <a:pPr lvl="1"/>
            <a:r>
              <a:rPr lang="sk-SK" dirty="0" smtClean="0"/>
              <a:t>Dedičnosť s úplnou dominanciou</a:t>
            </a:r>
          </a:p>
          <a:p>
            <a:pPr lvl="1"/>
            <a:r>
              <a:rPr lang="sk-SK" dirty="0" smtClean="0"/>
              <a:t>Dedičnosť s neúplnou dominanciou</a:t>
            </a:r>
          </a:p>
          <a:p>
            <a:pPr lvl="1">
              <a:buNone/>
            </a:pPr>
            <a:r>
              <a:rPr lang="sk-SK" dirty="0" smtClean="0"/>
              <a:t> </a:t>
            </a:r>
          </a:p>
          <a:p>
            <a:pPr lvl="1"/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84</TotalTime>
  <Words>53</Words>
  <Application>Microsoft Office PowerPoint</Application>
  <PresentationFormat>Prezentácia na obrazovke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Modul</vt:lpstr>
      <vt:lpstr>GENETIKA</vt:lpstr>
      <vt:lpstr>Homologické a nehomologické chromozómy</vt:lpstr>
      <vt:lpstr>Karyotyp                     IDIOGRAM</vt:lpstr>
      <vt:lpstr>Väzbová skupina</vt:lpstr>
      <vt:lpstr>Morganove pravidlá</vt:lpstr>
      <vt:lpstr>Snímka 6</vt:lpstr>
      <vt:lpstr>Dedičnosť organizmov: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Daniel Richnavsky</dc:creator>
  <cp:lastModifiedBy>hp</cp:lastModifiedBy>
  <cp:revision>12</cp:revision>
  <dcterms:created xsi:type="dcterms:W3CDTF">2015-04-07T07:04:12Z</dcterms:created>
  <dcterms:modified xsi:type="dcterms:W3CDTF">2018-10-28T11:09:36Z</dcterms:modified>
</cp:coreProperties>
</file>