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2" r:id="rId5"/>
    <p:sldId id="265" r:id="rId6"/>
    <p:sldId id="263" r:id="rId7"/>
    <p:sldId id="259" r:id="rId8"/>
    <p:sldId id="266" r:id="rId9"/>
    <p:sldId id="260" r:id="rId10"/>
    <p:sldId id="267" r:id="rId11"/>
    <p:sldId id="270" r:id="rId12"/>
    <p:sldId id="261" r:id="rId13"/>
    <p:sldId id="269" r:id="rId14"/>
    <p:sldId id="272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5" autoAdjust="0"/>
    <p:restoredTop sz="94660"/>
  </p:normalViewPr>
  <p:slideViewPr>
    <p:cSldViewPr>
      <p:cViewPr>
        <p:scale>
          <a:sx n="108" d="100"/>
          <a:sy n="108" d="100"/>
        </p:scale>
        <p:origin x="-90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21. 2. 2013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21. 2. 2013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21. 2. 2013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21. 2. 2013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21. 2. 2013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21. 2. 2013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21. 2. 2013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21. 2. 2013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21. 2. 2013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1143000" y="1905000"/>
            <a:ext cx="6629400" cy="28193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>
                <a:gd name="adj1" fmla="val 0"/>
                <a:gd name="adj2" fmla="val 0"/>
              </a:avLst>
            </a:prstTxWarp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sk-SK" sz="5400" dirty="0" smtClean="0">
                <a:solidFill>
                  <a:schemeClr val="accent3">
                    <a:lumMod val="50000"/>
                  </a:schemeClr>
                </a:solidFill>
              </a:rPr>
              <a:t>Okrasné rastliny</a:t>
            </a:r>
            <a:endParaRPr lang="sk-SK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762000"/>
            <a:ext cx="1604963" cy="3052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1000"/>
            <a:ext cx="2057400" cy="3044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810000"/>
            <a:ext cx="2419350" cy="2473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533400"/>
            <a:ext cx="2393950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00" y="3581400"/>
            <a:ext cx="2562225" cy="285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Okrasné balkónové rastliny</a:t>
            </a:r>
            <a:endParaRPr lang="sk-SK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3429000" cy="2571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447800"/>
            <a:ext cx="3524707" cy="2590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242920"/>
            <a:ext cx="3952875" cy="2291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Okrasné dovozené rastliny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sk-SK" sz="48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rýchlo sa rozširujú a ohrozujú pôvodné druhy rastlín.</a:t>
            </a:r>
          </a:p>
          <a:p>
            <a:pPr algn="ctr">
              <a:buFont typeface="Wingdings" pitchFamily="2" charset="2"/>
              <a:buChar char="v"/>
            </a:pPr>
            <a:r>
              <a:rPr lang="sk-SK" sz="48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Napríklad </a:t>
            </a:r>
            <a:r>
              <a:rPr lang="sk-SK" sz="4800" dirty="0" err="1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pohánkovec</a:t>
            </a:r>
            <a:r>
              <a:rPr lang="sk-SK" sz="48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, </a:t>
            </a:r>
            <a:r>
              <a:rPr lang="sk-SK" sz="4800" dirty="0" err="1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sumach</a:t>
            </a:r>
            <a:r>
              <a:rPr lang="sk-SK" sz="48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4676775" cy="3044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505200"/>
            <a:ext cx="4630424" cy="3081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4" y="304799"/>
            <a:ext cx="2190036" cy="16460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1943381" cy="14556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1538288" cy="15044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95800"/>
            <a:ext cx="1432753" cy="19127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"/>
            <a:ext cx="1373584" cy="18543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1808235" cy="17684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19200"/>
            <a:ext cx="1983753" cy="1485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971800"/>
            <a:ext cx="2132348" cy="15972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1524000" cy="23526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00600"/>
            <a:ext cx="2367328" cy="17732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2" name="Oblak 11"/>
          <p:cNvSpPr/>
          <p:nvPr/>
        </p:nvSpPr>
        <p:spPr>
          <a:xfrm>
            <a:off x="3657600" y="5181600"/>
            <a:ext cx="2721496" cy="1387015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/>
                </a:solidFill>
                <a:latin typeface="Arial Narrow" pitchFamily="34" charset="0"/>
              </a:rPr>
              <a:t>Pomôcka:</a:t>
            </a:r>
          </a:p>
          <a:p>
            <a:pPr algn="ctr"/>
            <a:r>
              <a:rPr lang="sk-SK" sz="1600" dirty="0" smtClean="0">
                <a:solidFill>
                  <a:schemeClr val="tx1"/>
                </a:solidFill>
                <a:latin typeface="Arial Narrow" pitchFamily="34" charset="0"/>
              </a:rPr>
              <a:t>Kedy sa tieto skupiny „prebúdzajú“ k životu?</a:t>
            </a:r>
            <a:endParaRPr lang="sk-SK" sz="16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Oblak 12"/>
          <p:cNvSpPr/>
          <p:nvPr/>
        </p:nvSpPr>
        <p:spPr>
          <a:xfrm>
            <a:off x="4038600" y="228600"/>
            <a:ext cx="3581400" cy="1768015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Arial Narrow" pitchFamily="34" charset="0"/>
              </a:rPr>
              <a:t>Pokús sa pomenovať  rastliny a porozmýšľaj, prečo sú rozdelené do dvoch skupín.</a:t>
            </a:r>
            <a:endParaRPr lang="sk-SK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09600" y="7620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Okrasná rastlina je rastlina pestovaná pre svoj atraktívny vzhľad (napr. kvety, listy, habitus). </a:t>
            </a:r>
          </a:p>
          <a:p>
            <a:pPr>
              <a:spcBef>
                <a:spcPct val="50000"/>
              </a:spcBef>
            </a:pPr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		Okrasnými rastlinami sa všeobecne 				zaoberá záhradníctvo</a:t>
            </a:r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. </a:t>
            </a:r>
          </a:p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2466975" cy="326399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200400"/>
            <a:ext cx="3143250" cy="2286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429000"/>
            <a:ext cx="2325352" cy="30956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Oblak 6"/>
          <p:cNvSpPr/>
          <p:nvPr/>
        </p:nvSpPr>
        <p:spPr>
          <a:xfrm rot="647658">
            <a:off x="7334322" y="1141687"/>
            <a:ext cx="1719644" cy="112394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</a:rPr>
              <a:t>Vyhľadaj význam slova HABITUS.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Oblak 9"/>
          <p:cNvSpPr/>
          <p:nvPr/>
        </p:nvSpPr>
        <p:spPr>
          <a:xfrm rot="20878197">
            <a:off x="552307" y="5537407"/>
            <a:ext cx="2005452" cy="112394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</a:rPr>
              <a:t>K slovu</a:t>
            </a:r>
          </a:p>
          <a:p>
            <a:pPr algn="ctr"/>
            <a:r>
              <a:rPr lang="sk-SK" sz="1400" dirty="0" smtClean="0">
                <a:solidFill>
                  <a:schemeClr val="tx1"/>
                </a:solidFill>
              </a:rPr>
              <a:t>ATRAKTÍVNY pridaj aspoň 2 synonymá</a:t>
            </a:r>
            <a:r>
              <a:rPr lang="sk-SK" dirty="0" smtClean="0">
                <a:solidFill>
                  <a:schemeClr val="tx1"/>
                </a:solidFill>
              </a:rPr>
              <a:t>.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latin typeface="Arial Narrow" pitchFamily="34" charset="0"/>
              </a:rPr>
              <a:t>NAJZNÁMeJŠIE</a:t>
            </a:r>
            <a:r>
              <a:rPr lang="sk-SK" dirty="0" smtClean="0">
                <a:latin typeface="Arial Narrow" pitchFamily="34" charset="0"/>
              </a:rPr>
              <a:t>  OKRASNÉ KVETY:</a:t>
            </a:r>
            <a:endParaRPr lang="sk-SK" dirty="0">
              <a:latin typeface="Arial Narrow" pitchFamily="34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1828800" cy="2495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447800"/>
            <a:ext cx="1676400" cy="2228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676400"/>
            <a:ext cx="2143125" cy="2143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1524000"/>
            <a:ext cx="1819275" cy="2514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4038600"/>
            <a:ext cx="1857375" cy="2466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0" y="4191000"/>
            <a:ext cx="2209800" cy="2228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4114800"/>
            <a:ext cx="1738993" cy="228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Oblak 9"/>
          <p:cNvSpPr/>
          <p:nvPr/>
        </p:nvSpPr>
        <p:spPr>
          <a:xfrm rot="192665">
            <a:off x="6799134" y="292560"/>
            <a:ext cx="2315205" cy="112394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Pokús sa ich pomenovať.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Zaujímavosť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sk-SK" sz="44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Okrasné rastliny majú veľkú tradíciu – </a:t>
            </a:r>
          </a:p>
          <a:p>
            <a:pPr algn="ctr">
              <a:buNone/>
            </a:pPr>
            <a:r>
              <a:rPr lang="sk-SK" sz="44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prvé zmienky pochádzajú z egyptských hrobiek,</a:t>
            </a:r>
          </a:p>
          <a:p>
            <a:pPr algn="ctr">
              <a:buNone/>
            </a:pPr>
            <a:r>
              <a:rPr lang="sk-SK" sz="44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ktoré sa datujú do obdobia okolo 1500 pred Kr.</a:t>
            </a:r>
            <a:endParaRPr lang="sk-SK" sz="4400" dirty="0">
              <a:solidFill>
                <a:schemeClr val="accent4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4540200" cy="3505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124200"/>
            <a:ext cx="4419600" cy="33907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BlokTextu 3"/>
          <p:cNvSpPr txBox="1"/>
          <p:nvPr/>
        </p:nvSpPr>
        <p:spPr>
          <a:xfrm>
            <a:off x="6400800" y="5715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Aloe vera</a:t>
            </a:r>
            <a:endParaRPr lang="sk-SK" sz="3600" dirty="0"/>
          </a:p>
        </p:txBody>
      </p:sp>
      <p:sp>
        <p:nvSpPr>
          <p:cNvPr id="5" name="Oblak 4"/>
          <p:cNvSpPr/>
          <p:nvPr/>
        </p:nvSpPr>
        <p:spPr>
          <a:xfrm>
            <a:off x="1371600" y="5105400"/>
            <a:ext cx="2721496" cy="1387015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Ako dlho trvá tradícia okrasných rastlín?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5105400" y="457200"/>
            <a:ext cx="3505200" cy="2362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Vieš, že výťažky z  aloe vera sa využívajú aj pri:</a:t>
            </a:r>
          </a:p>
          <a:p>
            <a:pPr algn="ctr">
              <a:buFont typeface="Wingdings" pitchFamily="2" charset="2"/>
              <a:buChar char="v"/>
            </a:pPr>
            <a:r>
              <a:rPr lang="sk-SK" dirty="0" smtClean="0">
                <a:solidFill>
                  <a:schemeClr val="tx1"/>
                </a:solidFill>
              </a:rPr>
              <a:t> ošetrení pleti</a:t>
            </a:r>
          </a:p>
          <a:p>
            <a:pPr algn="ctr">
              <a:buFont typeface="Wingdings" pitchFamily="2" charset="2"/>
              <a:buChar char="v"/>
            </a:pPr>
            <a:r>
              <a:rPr lang="sk-SK" dirty="0" smtClean="0">
                <a:solidFill>
                  <a:schemeClr val="tx1"/>
                </a:solidFill>
              </a:rPr>
              <a:t> pri liečení akné</a:t>
            </a:r>
          </a:p>
          <a:p>
            <a:pPr algn="ctr">
              <a:buFont typeface="Wingdings" pitchFamily="2" charset="2"/>
              <a:buChar char="v"/>
            </a:pPr>
            <a:r>
              <a:rPr lang="sk-SK" dirty="0" smtClean="0">
                <a:solidFill>
                  <a:schemeClr val="tx1"/>
                </a:solidFill>
              </a:rPr>
              <a:t>pri poštipnutí hmyzom</a:t>
            </a:r>
          </a:p>
          <a:p>
            <a:pPr algn="ctr">
              <a:buFont typeface="Wingdings" pitchFamily="2" charset="2"/>
              <a:buChar char="v"/>
            </a:pPr>
            <a:r>
              <a:rPr lang="sk-SK" dirty="0" smtClean="0">
                <a:solidFill>
                  <a:schemeClr val="tx1"/>
                </a:solidFill>
              </a:rPr>
              <a:t> pri popáleninách</a:t>
            </a:r>
          </a:p>
          <a:p>
            <a:pPr algn="ctr">
              <a:buFont typeface="Wingdings" pitchFamily="2" charset="2"/>
              <a:buChar char="v"/>
            </a:pPr>
            <a:r>
              <a:rPr lang="sk-SK" dirty="0" smtClean="0">
                <a:solidFill>
                  <a:schemeClr val="tx1"/>
                </a:solidFill>
              </a:rPr>
              <a:t> boji so stresom?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accent4">
                    <a:lumMod val="50000"/>
                  </a:schemeClr>
                </a:solidFill>
              </a:rPr>
              <a:t>Druhy okrasných rastlín</a:t>
            </a:r>
            <a:br>
              <a:rPr lang="sk-SK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1524000"/>
            <a:ext cx="7239000" cy="4648200"/>
          </a:xfrm>
        </p:spPr>
        <p:txBody>
          <a:bodyPr>
            <a:normAutofit lnSpcReduction="10000"/>
          </a:bodyPr>
          <a:lstStyle/>
          <a:p>
            <a:pPr algn="ctr">
              <a:buAutoNum type="arabicPeriod"/>
            </a:pPr>
            <a:r>
              <a:rPr lang="sk-SK" sz="5400" dirty="0" smtClean="0">
                <a:latin typeface="Arial Narrow" pitchFamily="34" charset="0"/>
              </a:rPr>
              <a:t>Okrasné trváce rastliny</a:t>
            </a:r>
          </a:p>
          <a:p>
            <a:pPr algn="ctr">
              <a:buAutoNum type="arabicPeriod"/>
            </a:pPr>
            <a:r>
              <a:rPr lang="sk-SK" sz="5400" dirty="0" smtClean="0">
                <a:latin typeface="Arial Narrow" pitchFamily="34" charset="0"/>
              </a:rPr>
              <a:t>Okrasné balkónové rastliny</a:t>
            </a:r>
          </a:p>
          <a:p>
            <a:pPr algn="ctr">
              <a:buAutoNum type="arabicPeriod"/>
            </a:pPr>
            <a:r>
              <a:rPr lang="sk-SK" sz="5400" dirty="0" smtClean="0">
                <a:latin typeface="Arial Narrow" pitchFamily="34" charset="0"/>
              </a:rPr>
              <a:t>Okrasné izbové rastliny</a:t>
            </a:r>
          </a:p>
          <a:p>
            <a:pPr algn="ctr">
              <a:buAutoNum type="arabicPeriod"/>
            </a:pPr>
            <a:r>
              <a:rPr lang="sk-SK" sz="5400" dirty="0" smtClean="0">
                <a:latin typeface="Arial Narrow" pitchFamily="34" charset="0"/>
              </a:rPr>
              <a:t>Okrasné dovezené rastliny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Okrasné trváce rastliny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sk-SK" sz="44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ich korene, cibule a hľuzy pretrvávajú v pôde niekoľko rokov. </a:t>
            </a:r>
          </a:p>
          <a:p>
            <a:pPr algn="ctr">
              <a:buNone/>
            </a:pPr>
            <a:r>
              <a:rPr lang="sk-SK" sz="44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Napríklad ľalie, georgíny, mečíky, margaréty, chryzantémy.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2200275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3543614" y="113988"/>
            <a:ext cx="1971675" cy="2962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124200"/>
            <a:ext cx="1950134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762000"/>
            <a:ext cx="1905000" cy="3401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962400"/>
            <a:ext cx="2944091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Oblak 6"/>
          <p:cNvSpPr/>
          <p:nvPr/>
        </p:nvSpPr>
        <p:spPr>
          <a:xfrm>
            <a:off x="7239000" y="5562600"/>
            <a:ext cx="1506666" cy="99060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Čo je čo?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Okrasné izbové rastliny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sk-SK" sz="44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listami alebo kvetmi skrášľujú domovy. Vyžadujú osobitnú starostlivosť. Napríklad orchidea, </a:t>
            </a:r>
            <a:r>
              <a:rPr lang="sk-SK" sz="4400" dirty="0" err="1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sansevieria</a:t>
            </a:r>
            <a:r>
              <a:rPr lang="sk-SK" sz="44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 (svokrin jazyk), </a:t>
            </a:r>
            <a:r>
              <a:rPr lang="sk-SK" sz="4400" dirty="0" err="1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senpólia</a:t>
            </a:r>
            <a:r>
              <a:rPr lang="sk-SK" sz="44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</a:rPr>
              <a:t> (africká fialka), kaktusy, aloe vera.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111</TotalTime>
  <Words>227</Words>
  <Application>Microsoft Office PowerPoint</Application>
  <PresentationFormat>Prezentácia na obrazovke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Cestovanie</vt:lpstr>
      <vt:lpstr>Prezentácia programu PowerPoint</vt:lpstr>
      <vt:lpstr>Prezentácia programu PowerPoint</vt:lpstr>
      <vt:lpstr>NAJZNÁMeJŠIE  OKRASNÉ KVETY:</vt:lpstr>
      <vt:lpstr>Zaujímavosť </vt:lpstr>
      <vt:lpstr>Prezentácia programu PowerPoint</vt:lpstr>
      <vt:lpstr>Druhy okrasných rastlín </vt:lpstr>
      <vt:lpstr>Okrasné trváce rastliny</vt:lpstr>
      <vt:lpstr>Prezentácia programu PowerPoint</vt:lpstr>
      <vt:lpstr>Okrasné izbové rastliny</vt:lpstr>
      <vt:lpstr>Prezentácia programu PowerPoint</vt:lpstr>
      <vt:lpstr>Okrasné balkónové rastliny</vt:lpstr>
      <vt:lpstr>Okrasné dovozené rastliny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Okrasné rastliny</dc:title>
  <dc:creator>Pc</dc:creator>
  <cp:lastModifiedBy>Admin</cp:lastModifiedBy>
  <cp:revision>15</cp:revision>
  <dcterms:created xsi:type="dcterms:W3CDTF">2011-10-11T02:16:22Z</dcterms:created>
  <dcterms:modified xsi:type="dcterms:W3CDTF">2013-02-21T06:30:56Z</dcterms:modified>
</cp:coreProperties>
</file>