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C48-EADE-49D2-B4B8-33D891BEC0A4}" type="datetimeFigureOut">
              <a:rPr lang="sk-SK" smtClean="0"/>
              <a:t>20. 11. 2014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DF77-FD9C-4CA2-82E3-2D1D81DA368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C48-EADE-49D2-B4B8-33D891BEC0A4}" type="datetimeFigureOut">
              <a:rPr lang="sk-SK" smtClean="0"/>
              <a:t>20. 11. 2014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DF77-FD9C-4CA2-82E3-2D1D81DA368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C48-EADE-49D2-B4B8-33D891BEC0A4}" type="datetimeFigureOut">
              <a:rPr lang="sk-SK" smtClean="0"/>
              <a:t>20. 11. 2014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DF77-FD9C-4CA2-82E3-2D1D81DA368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C48-EADE-49D2-B4B8-33D891BEC0A4}" type="datetimeFigureOut">
              <a:rPr lang="sk-SK" smtClean="0"/>
              <a:t>20. 11. 2014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DF77-FD9C-4CA2-82E3-2D1D81DA368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C48-EADE-49D2-B4B8-33D891BEC0A4}" type="datetimeFigureOut">
              <a:rPr lang="sk-SK" smtClean="0"/>
              <a:t>20. 11. 2014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DF77-FD9C-4CA2-82E3-2D1D81DA368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C48-EADE-49D2-B4B8-33D891BEC0A4}" type="datetimeFigureOut">
              <a:rPr lang="sk-SK" smtClean="0"/>
              <a:t>20. 11. 2014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DF77-FD9C-4CA2-82E3-2D1D81DA368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C48-EADE-49D2-B4B8-33D891BEC0A4}" type="datetimeFigureOut">
              <a:rPr lang="sk-SK" smtClean="0"/>
              <a:t>20. 11. 2014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DF77-FD9C-4CA2-82E3-2D1D81DA368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C48-EADE-49D2-B4B8-33D891BEC0A4}" type="datetimeFigureOut">
              <a:rPr lang="sk-SK" smtClean="0"/>
              <a:t>20. 11. 2014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DF77-FD9C-4CA2-82E3-2D1D81DA368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C48-EADE-49D2-B4B8-33D891BEC0A4}" type="datetimeFigureOut">
              <a:rPr lang="sk-SK" smtClean="0"/>
              <a:t>20. 11. 2014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DF77-FD9C-4CA2-82E3-2D1D81DA368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C48-EADE-49D2-B4B8-33D891BEC0A4}" type="datetimeFigureOut">
              <a:rPr lang="sk-SK" smtClean="0"/>
              <a:t>20. 11. 2014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DF77-FD9C-4CA2-82E3-2D1D81DA368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FC48-EADE-49D2-B4B8-33D891BEC0A4}" type="datetimeFigureOut">
              <a:rPr lang="sk-SK" smtClean="0"/>
              <a:t>20. 11. 2014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DF77-FD9C-4CA2-82E3-2D1D81DA368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FC48-EADE-49D2-B4B8-33D891BEC0A4}" type="datetimeFigureOut">
              <a:rPr lang="sk-SK" smtClean="0"/>
              <a:t>20. 11. 2014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EDF77-FD9C-4CA2-82E3-2D1D81DA3685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s://encrypted-tbn1.gstatic.com/images?q=tbn:ANd9GcRIFxQCTzkWhE3q12dvQxUyoBrisXp7hMtj6YkSy6IMja7YMcgm" TargetMode="External"/><Relationship Id="rId7" Type="http://schemas.openxmlformats.org/officeDocument/2006/relationships/image" Target="https://encrypted-tbn3.gstatic.com/images?q=tbn:ANd9GcSvyDcqzY4ePhcvcb3_3YsZDwEQE1wUVsEeMWYPrM3jV_Ij4KgY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https://encrypted-tbn0.gstatic.com/images?q=tbn:ANd9GcTENGMddZhi22k3yzPzUYdmGwWAR1zDyGRyW9tg6ckVOuRtyY9GFA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s://encrypted-tbn0.gstatic.com/images?q=tbn:ANd9GcTqvKtN_nfKckIuFEL_Ic1prDgHqJYLBrbbhHWGRDbmNbyryEHw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99592" y="2708920"/>
            <a:ext cx="7772400" cy="1470025"/>
          </a:xfrm>
        </p:spPr>
        <p:txBody>
          <a:bodyPr>
            <a:normAutofit/>
          </a:bodyPr>
          <a:lstStyle/>
          <a:p>
            <a:r>
              <a:rPr lang="sk-SK" sz="6600" b="1" dirty="0" smtClean="0">
                <a:solidFill>
                  <a:srgbClr val="FFFF00"/>
                </a:solidFill>
              </a:rPr>
              <a:t>Elektrické napätie</a:t>
            </a:r>
            <a:endParaRPr lang="sk-SK" sz="6600" b="1" dirty="0">
              <a:solidFill>
                <a:srgbClr val="FFFF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11760" y="4581128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Mgr. Jaroslava Viťazková</a:t>
            </a:r>
            <a:endParaRPr lang="sk-SK" dirty="0">
              <a:solidFill>
                <a:schemeClr val="tx1"/>
              </a:solidFill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755576" y="1268760"/>
          <a:ext cx="7632849" cy="1278693"/>
        </p:xfrm>
        <a:graphic>
          <a:graphicData uri="http://schemas.openxmlformats.org/drawingml/2006/table">
            <a:tbl>
              <a:tblPr/>
              <a:tblGrid>
                <a:gridCol w="3334000"/>
                <a:gridCol w="238143"/>
                <a:gridCol w="238143"/>
                <a:gridCol w="3822563"/>
              </a:tblGrid>
              <a:tr h="2911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solidFill>
                          <a:schemeClr val="bg1">
                            <a:lumMod val="95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solidFill>
                          <a:schemeClr val="bg1">
                            <a:lumMod val="95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528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000" u="sng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7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900" i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  <a:endParaRPr lang="sk-SK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1"/>
            <a:ext cx="1512168" cy="1562019"/>
          </a:xfrm>
          <a:prstGeom prst="rect">
            <a:avLst/>
          </a:prstGeom>
          <a:noFill/>
        </p:spPr>
      </p:pic>
      <p:pic>
        <p:nvPicPr>
          <p:cNvPr id="102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0"/>
            <a:ext cx="5376273" cy="1224136"/>
          </a:xfrm>
          <a:prstGeom prst="rect">
            <a:avLst/>
          </a:prstGeom>
          <a:noFill/>
        </p:spPr>
      </p:pic>
      <p:pic>
        <p:nvPicPr>
          <p:cNvPr id="1025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288" y="0"/>
            <a:ext cx="1512168" cy="1407364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</a:rPr>
              <a:t>Elektrické napätie </a:t>
            </a:r>
            <a:endParaRPr lang="sk-SK" dirty="0">
              <a:solidFill>
                <a:schemeClr val="tx1">
                  <a:lumMod val="85000"/>
                  <a:lumOff val="1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2332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dirty="0" smtClean="0">
                <a:solidFill>
                  <a:srgbClr val="002060"/>
                </a:solidFill>
              </a:rPr>
              <a:t>Aby vodičom prechádzal elektrický prúd:</a:t>
            </a:r>
          </a:p>
          <a:p>
            <a:pPr>
              <a:buNone/>
            </a:pPr>
            <a:endParaRPr lang="sk-SK" dirty="0" smtClean="0">
              <a:solidFill>
                <a:srgbClr val="002060"/>
              </a:solidFill>
            </a:endParaRPr>
          </a:p>
          <a:p>
            <a:r>
              <a:rPr lang="sk-SK" dirty="0" smtClean="0">
                <a:solidFill>
                  <a:srgbClr val="002060"/>
                </a:solidFill>
              </a:rPr>
              <a:t>Prítomnosť voľných častíc </a:t>
            </a:r>
            <a:r>
              <a:rPr lang="sk-SK" smtClean="0">
                <a:solidFill>
                  <a:srgbClr val="002060"/>
                </a:solidFill>
              </a:rPr>
              <a:t>– </a:t>
            </a:r>
            <a:r>
              <a:rPr lang="sk-SK" smtClean="0">
                <a:solidFill>
                  <a:srgbClr val="002060"/>
                </a:solidFill>
              </a:rPr>
              <a:t>nábojov.</a:t>
            </a:r>
            <a:endParaRPr lang="sk-SK" dirty="0" smtClean="0">
              <a:solidFill>
                <a:srgbClr val="002060"/>
              </a:solidFill>
            </a:endParaRPr>
          </a:p>
          <a:p>
            <a:r>
              <a:rPr lang="sk-SK" dirty="0" smtClean="0">
                <a:solidFill>
                  <a:srgbClr val="002060"/>
                </a:solidFill>
              </a:rPr>
              <a:t>Vznik elektrického poľa – </a:t>
            </a:r>
            <a:r>
              <a:rPr lang="sk-SK" smtClean="0">
                <a:solidFill>
                  <a:srgbClr val="002060"/>
                </a:solidFill>
              </a:rPr>
              <a:t>zdroj </a:t>
            </a:r>
            <a:r>
              <a:rPr lang="sk-SK" smtClean="0">
                <a:solidFill>
                  <a:srgbClr val="002060"/>
                </a:solidFill>
              </a:rPr>
              <a:t>napätia. </a:t>
            </a:r>
            <a:endParaRPr lang="sk-SK" dirty="0" smtClean="0">
              <a:solidFill>
                <a:srgbClr val="002060"/>
              </a:solidFill>
            </a:endParaRPr>
          </a:p>
          <a:p>
            <a:endParaRPr lang="sk-SK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sk-SK" dirty="0" smtClean="0"/>
              <a:t>Elektrické napätie je </a:t>
            </a:r>
            <a:r>
              <a:rPr lang="sk-SK" b="1" dirty="0" smtClean="0">
                <a:solidFill>
                  <a:srgbClr val="FF0000"/>
                </a:solidFill>
              </a:rPr>
              <a:t>fyzikálna veličina</a:t>
            </a:r>
            <a:r>
              <a:rPr lang="sk-SK" dirty="0" smtClean="0"/>
              <a:t>, ktorá vyjadruje </a:t>
            </a:r>
            <a:r>
              <a:rPr lang="sk-SK" b="1" dirty="0" smtClean="0">
                <a:solidFill>
                  <a:srgbClr val="FF0000"/>
                </a:solidFill>
              </a:rPr>
              <a:t>rozdiel elektrického potenciálu dvoch bodov </a:t>
            </a:r>
            <a:r>
              <a:rPr lang="sk-SK" dirty="0" smtClean="0"/>
              <a:t>a predstavuje </a:t>
            </a:r>
            <a:r>
              <a:rPr lang="sk-SK" b="1" dirty="0" smtClean="0">
                <a:solidFill>
                  <a:srgbClr val="FF0000"/>
                </a:solidFill>
              </a:rPr>
              <a:t>energiu</a:t>
            </a:r>
            <a:r>
              <a:rPr lang="sk-SK" b="1" dirty="0" smtClean="0"/>
              <a:t> </a:t>
            </a:r>
            <a:r>
              <a:rPr lang="sk-SK" dirty="0" smtClean="0"/>
              <a:t>potrebnú na </a:t>
            </a:r>
            <a:r>
              <a:rPr lang="sk-SK" b="1" dirty="0" smtClean="0">
                <a:solidFill>
                  <a:srgbClr val="FF0000"/>
                </a:solidFill>
              </a:rPr>
              <a:t>premiestnenie elektrického náboja </a:t>
            </a:r>
            <a:r>
              <a:rPr lang="sk-SK" dirty="0" smtClean="0"/>
              <a:t>medzi týmito dvoma bodmi v určitom elektrickom poli. </a:t>
            </a: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rial Black" pitchFamily="34" charset="0"/>
              </a:rPr>
              <a:t>Elektrické napätie</a:t>
            </a:r>
            <a:endParaRPr lang="sk-SK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r>
              <a:rPr lang="sk-SK" dirty="0" smtClean="0"/>
              <a:t>Elektrické napätie  U</a:t>
            </a:r>
          </a:p>
          <a:p>
            <a:r>
              <a:rPr lang="sk-SK" dirty="0" smtClean="0"/>
              <a:t>Jednotka volt – V</a:t>
            </a:r>
          </a:p>
          <a:p>
            <a:r>
              <a:rPr lang="sk-SK" dirty="0" smtClean="0"/>
              <a:t>Meriame voltmetrom 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Elektrické napätie</a:t>
            </a:r>
            <a:endParaRPr lang="sk-SK" dirty="0"/>
          </a:p>
        </p:txBody>
      </p:sp>
      <p:pic>
        <p:nvPicPr>
          <p:cNvPr id="4098" name="Picture 2" descr="https://encrypted-tbn2.gstatic.com/images?q=tbn:ANd9GcQ88MHboLawnXOmn1jo5n0yDd9iqjpLH8LZte0hNGVzt7aHXemPM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221088"/>
            <a:ext cx="2122405" cy="1728192"/>
          </a:xfrm>
          <a:prstGeom prst="rect">
            <a:avLst/>
          </a:prstGeom>
          <a:noFill/>
        </p:spPr>
      </p:pic>
      <p:sp>
        <p:nvSpPr>
          <p:cNvPr id="4100" name="AutoShape 4" descr="data:image/jpeg;base64,/9j/4AAQSkZJRgABAQAAAQABAAD/2wCEAAkGBxMSEhQUEhQVFhUWFxkaFxgWFxgXGBUXHBgYGBkcFxwYHSggGBwlHRoXIjEhJSktLi4uFx8zODMsNygtLisBCgoKBQUFDgUFDisZExkrKysrKysrKysrKysrKysrKysrKysrKysrKysrKysrKysrKysrKysrKysrKysrKysrK//AABEIAPUAmgMBIgACEQEDEQH/xAAcAAABBQEBAQAAAAAAAAAAAAAAAwQFBgcCAQj/xABDEAACAQIEAwUFBgQDBgcAAAABAhEAAwQSITEFQVEGEyJhcSMygZGhBxRCUrHwYnLB0TOy8SQ0Q4KSohUXVIPC0uH/xAAUAQEAAAAAAAAAAAAAAAAAAAAA/8QAFBEBAAAAAAAAAAAAAAAAAAAAAP/aAAwDAQACEQMRAD8A3GiiigKKKKAorlmAEnQDmaqvFO0b3CUw2i7G6f8A4Dn60E7xPi9mwJuuATsu7H0A1NV/Edqrz6WLIUfnun9FX+pqJt4VQSxlnO7tqx+NLE0HdzGYp/exBHlbRVH1k0ke+/8AU3/+of2rqa8mgLeKxS+7iXPk6qw/pT3D9p8Sn+LaS6PzWzlb/paQfnTEmvJoLbwvj9i+YVofmj+Fvkd/hUrWcX8Mr+8NRseY9DUhw3j93Dwt6btr8/8AxEH8X5h570F3opLDYhbih0YMp2I2pWgKKKKAooooCiiigK5dwoJJAA1JPIV1VN7R8S79zZQ+yQ+0IPvt+X0HOgR4xxM4o5VJFgfA3T5/w/rSCiNBQBRQE0VGcQ4yluQviYchtPQnYGo+7aN+GZ2VIlvwx5DX01+lBYSK8NVA4QgrlvXQQDBEspYSTMgHmANYprxS7iHI3Ig7OysCADIywPnQXea9qhW+0+ItHKYdI0YghgI0kCQ2oOsing7eWwBmSGEhtSADpoNOczQXIV7NRvCOM2sSs2m15qdGX1BqQFB7gMU+Fcvbk2yZe3+rL0P61esDjEvIr2zKn9wfOqMDRw7HnB3Mw/wXPtF/Ifzj+tBoNFcWrgYAgyCJB6iu6AooooCiiuXYAEnQDU+lBCdquKG0gS3/AIt2Qv8ACObfCqxYtBFCjYfXzPnXpxJv3XvnZvDbHRBt896UNAVC8exRICWmJbMMwTVgOY01FKdpMcbVhik528KxvP8ApUNwXJbRixksdp35iY1Ek60HmG4MrSHXxFoAOuUDUidQToaf3jZw+ZFUzoQpM5T5gbAxPwpHFY9wFBAUNoMmmQ5SwHTkfjGutOFwX3hLiznuKM6GRnI3IBAnQ6j1oGZ4qCAxyOitHhBJE6gTPMbE6aU+vLNssM0c9BsTGbyI0mqxwLEW+8vWsSr2kuyqFkYd0591pIg+MT8an8NhMVaBS5Ze5bYHx23BWNBKxqSYBg8zQNHsB0vqxPhMzlAYoVBB02hlJ+NMsL2cQzK84E6coX41YMDw24hW4sMjLqp/FOkNOoPl19aXfAFMzD3QUOXc6GSB16Cgzy7gr+DYXrLEQDMjwwASZ5nXSrn2W7SfeZS4AlwRpPvaSdOR12pfFW1NuWXMAuUA7eIkmfSfpWecdtPh73eqxVvfgDVZ0A03JUa0GvivWUEEHY71FdnOLrirC3BvswmYYb1K0Eh2O4ibbnC3Dpq1knmvNfhVxrNOIW2gOmly2cyeo3HxEir5wPiS4iyl1fxDUdDzHzoH9FFFAVXe2mLItLZU+K8cum4Qauflp8asVUbiV/vsXcb8NoC2vru5+cD4UCKrAAGwr2uiK4NBWu0oLugB0tmYG8xJPSAIppZutOiZlBk/gCmYP4iSTpsBvTPH4gd+4HjYkkMJ0/KrDmDP0p5cvhG8UqGK5SqkgkSoPMRmBPxFA54nF+ylxTlYENbLEMM0gEExDA8p61zgMLfzq4buSkiWZMuh5HeNT19aVxmL9n7MB0YCByGgkED57dZqHwahrhBUhwAVVgHkfiIUxmH8I6GgvWDd7gK3GS8uhUwCQdd9NRT60mVQq6Aada8wF8vbRmVVYjlsPTyiD8aVc+XLltQNrr7xy/cU0dtyY/qKdXSu5IEfKm14jTkeu4IoIzEYdYaARO+8A849ZPzqqdqeFI9o5pLAkyD7pkAR5RH1q7XmEaCSTp/p6VU+1YNtGYR4tABMfSgR+y+yES+BsGHTXTUmKvQrOvs6xtu1du2Wbx3YcaQPd1An41oooOhS3Y/FdziXw5Phu+0TyP4gP1pFaZcXJt93fX3rLhvVTo30NBptFI4S+HRXGzAGlqBDHYkW7budlUk/ATVG4XbItKW95pZv5m1P61Ye2lz/AGfIN7jqnwJ1+gNRmWgQYUiwpywpFhQZNedrWKNs5R428RDaAQRPwmp3A8Ry3chQw06qSRIOog6CRFNu2WDsXL5d3uoIGZraZltgGA93opJ5bgGkbAa0VsXcqXUBa26kst5CdwY50D+/jCWJVlEyWEa+HcrqJEDUCSMuxp9wjBRdDEkhAGB0HvZpB21BB15gioCyMxglkLQCUBIEHQwZG2m3Or5ZsplCqBl0HPbz86B4/ELdtZLoMvLMOXlzqNs/aBYJjLcbeCLL5QehI0qN41iLdt0t2LC3MRd0TMPCg/E9wnZRM+cVAcSbBZct3F4m9cMlfuysLMiFIt5RDANpOtBeMN2zwGIWC6o3NW8Px1GorixftpbuF2GXNCyRB8l61mPC8C5drFpu9DMMwuHJetLMGVbdYOtbBhUyYYJkDm0up0GomgqvEuOWcMga6YJkBdRB8xv9OdVfH9qWvDKuFuwdT7No/hy8ttfhURxazbxeOuviLvd20gHKCWmBCqCNST5cqWxF21hwzYW7ipt+8l5c1sicpGh6k6g70EZfu+1w7KSXy+LQKxZWMSN10BmtswVzNbVpmQP0rJeIWjcxNpkBOULn8LArJkEqNTvrWtYAyiyuUxtQOAKL9kOjKdmBFdAV2KCS+z3GF8KEb3rTFD8Dp9Iq0VQ+xt3u8biLXJwHHyg1fKCr9rHm/hk6Z3PwAUf5qbmu+Mtmxv8AJZH/AHMf/qK5IoEmpFhS7UkwoKtewtpWvi97rIM28wpaIA33WPOaq/ZKw2JkHP8Ad1LpZZtHW2QIG2sETr1qx9suHPczZSQHTLmHJtiPImEI9DUdwR7lpVs3LLKW2Kjw3PDlbKQYB0Ghg0DKxnt94udmtqwhiIzicpCiBqND4avXArge0CpLCBqRr571n/bDD5DaJ7wLO6xrp+saaDzq09hceGsLsAZmNpnWDzA2oJ08LtMlzwKWfwuxWZXkrTuuu1R9zspZzd4bMQUORbuW0xSChIKlo0EgGDzqeV9ZB35HnToX0O6AnyHP40FT4dwq5dxBuMiJaViWyD3zowBY6tqBNWXC/wCJB0DSD5zTu5DJLEKo6aUyv4hC8qwJWNuXqeVBnPGv9i4gLmRXW7Nu4riRlMw3lAJ1rntDaNhRawtq3luqqTL3HVJ0CkkhV35ab1L/AGrcJdwlxAZ0YQJ8S6wY6ioq7x1fuysxmU0bmZHP60DnsZwtS74kFs4Y2oMZcgC7cxrOvnV0UVW+wNmMGrRHeO79dCYH6VZRQdLXYFcrXYoI1H7viOGf84ZD+taTWYdoTlfDP+W8v10rTLbSAfIUFRxZnG4g9Ftj6E/1romuL/8AveK9bf8AkFKEUCbUi1LkUkwoGfEADbbMJEaiq5x61dwZXusxtv7uYgw+vuk7ToIO1WPGD3Adi4n50w7QWRiLVxF8TrJCn5nT5fKgoTcXu37os4m09tYEErDB1GrTswOxAqxcFtLYUWk1y7TudtTO00j2Z7QWyUs4sKUYx7SIB2GY/hYddJkc6m+IcGAOfDklV99NC6DyG7L5igTTiJB1Os6bDWNtOVTHDrs6k6nluBUPw4C4TJBIkbCdOo3FSOKbu7TMBJAMT1oE7t+5iMUbaOUt2VkkAFWutMSDyA5Uzs43EWkS2cHdusuruvd5TB38TCZ8qecNxFuzFoNN1zmJ5seZ9Kk3vRbLFlUkHLmIUZo5SaCsdpu11i5hoZgh0JViAyxyidTWfW1bEW7dtI9rcMAiSFY5tPgasfbHhuH75XZUFw2gbi5kkEfiaNht8647M2l+8YMZSsJcczsI8KbdZ06xQaFhbARFRdlAA+GlKxXorqKAr0UV7QQva8+xU/luIf8AuArQsJf8Cfyj9Kzvtn/urH+JP861eMC/s7f8i/oKCIxGmMxP/tn/ALY/pShrniQy467/ABWrZ+RcUGgDSbV3Nck0DG/bLXF0kL+p/wDyqXjMY9vEmNIJ8Ws76c9hr6zrVqfGZLTXHO7yPQEqPlVd7X4QOq37ahgQJ1MD+LT9aCvcRHjZzlhgC0bbzG/WfrUvwbi9y2y5bgdZCiWHglgPCwEsuuxmoJbTFSoZWOY6TJJO0fuK6koCVHiEMANQSDsBrO0GJigvnGOIhsXYQKA3cszsBAJLqqiRodmOtOrzi4jLPKNue9QHH+7a9YvWzAIlByy3FVgB5Bg2nrXP397QUPENz/e+1BJYTgVhld7y53cnxKxRrY5ZGUjKRvUXxHhuEIFtkv4iWGbPduAFY5ywA16VYOFYq266mJmRqJmnd/DYVVJKKSRqSSdPnQY9xrhtvvWFu2qpzzO7sYI0zXD009KsnDgUtPibkWhdyoucgLbsLoPMsx1AG8iozjuHF+8LFkZVZgZkZBbH+IzclAAnWpp8F/4hdtJJGEsgxG7qgE3GHIswCqOlBYOx3GWxKPKsBbaFZ9GdeRYfhPl0irEKa8Pwa2lhREmT6/vSndB7FArwV7QQXbT/AHUjq6f5hV3wK+zt/wAi/oKovbNvZW1/NdQfWtGwlnwJ/KP0FBBdpxlxdlvz2nX4qVI/U0nNO+26Qti5+S6AfRhl/tURcxcGFBY9By9aB07AbmKa3LhYHLoOvM+k02vTo1wMY5DYfDnTW/xdImDAPz8h50DDjL5sGShEqxVhvyO8+tQ/CeKDujZdmKMMsgRkOp57jQn0p42IAa5lBNu4DnEazsCJ8vnAqrYtTaBRTmnUMDBI2Op2P76QCl6yASffG067mQNvr5V2WMgKQVHWJ6QepnX0ima4li2UTlHUwRBMQekfsc18wBGbwmV1U/5pidP2aCXw6i7hkiND3JVpUZS2a2wfe2Qc2vppFJYvE38OxTFWbgXZXy5wB5d3IGh3MU1wCMWu2WMm5bDqIjVD4tI5r+laXwjiHe4e04cnMsN4c2o8M6DTbagye/xHLPdZjvCkjeOfP4U8XB42+NFZVMHvXlUVdojQuTrt860TFd3BLXkt/A5iZGwIn6VB8YxgRGYlitsT3t4RoBOi8/LSgqN3g2a/bw2HzlSua/ddiC8HbUQFEHQb86v3Z+wqggBdYKxoe6EhM3Ulhcb5VV+BZhaNy68Ndl7jsQO6sCSTH4dNBG5NNsP2iKX7l20ZByhbf4RaUAKM3OBJ05saDTKKZcN4ml8HKYYe8vMf3HnTyg6mvJryg0Ff7RHPiMJbHO5J+FatbWAB5Csswad9xa0vK0sn1NatQRParBd9hLyDfISPUaj6iqNYxvslZVMFQQcpy6jyNacRWS3wcFcvpobVu5JRtMiMcwZD011B6UDj72xHvTsRtEc/h/pNR2ItTIYydYO2+mvSlsUwBm309PSJ6z++bd7qkQdDpEjaeR8qCv47E3EbLI57a6CNjyMc/MRUdabMwLatqdgCB56AMJP0qw8UtZkhYldtTy5SI1/fU1U8Q4zQJJHIz4vdGjaayDpPKgctixmKsMp/MdQddNRp15fOnVgrAMEKOiyAf1/pTTBWEykIpXcsXMidToNT865sgIfDm8R93XUbnTrQOGvNacXl3tlWnUyATmDTJgqSIq29n8UqPesiCAxZQdiraiJ5a1SreOLDIySCQQx5CN9xpv8AWpvs1bw94hmkXlUCVcFWUSAHQyrjSOtBabt4gEjuUifEI+e1UDthjTcuBFzMWILkmJiIAWIVfrrVzbhDFlayGEKGRxkOa65lgykR3agBIiYYkbU1xWBIcI4VH8OYtrbJMwebDfTkKCp8b4mcq2EIIWM5B0ZgPd00yKNupJPSmuDIjQnL4QN4GsTHQbRvz2qS7S9kLmGaQS9nXM/5T7wzbZd9GGhBqFGJIbLJ0gxlaToNY5xAG2xoJXgvFWw9/QkmSsawRv8Ay/smrxhO2mHMC7Npuc+IdBqNgazYl7hYudo3A1kxHkYO42kUnjdGSVEAnYEQeQPPYfSg2+zeVwGVgynYgyDXrNFY/wBn+L3cHclDNqZuLJggjkG2I8q0binF0OEa9bMhlhfU6fA0Dv7NLPe4rE4g7TlB8hpWl1VPs24b3ODQkeJ9T8atdAVmv2q8PZHtYhB4XHc3RrBBMoTHQz860qo7tBwsYnD3LLfiXQ9G5H50GL9nOId4O7bVkCwxDAkEE6yJOXp589qkb1mQeZgxy01joN+vz5VU8TfbC3RcKwysbdwHkwEAmTEefQ+tW3CY4XNRudxHPSOp11+HyoK6+KuW5VgCTsTsJEaDlqNfpFRmIuKzTqNZ/wCYR10iTuP0irTxvh0yQASBpOXUTGnKYB+XTat3R4tgYzAEmDOkT+96BO1fiSQQCQNNZ/t0mub6nWDGnMyQeg+XKh7U5csagiI/rz6fKu7pKgTBbqNSukxHSgRxhUhQVAgb+KBzE+UfrSPDrws3LVzT34MAAEN4duR2+EV5iLrgggahdRvJj8I5R6c64u3mYZm5ldQBAOYGWnaB8yTQaizkA3EY54VSM2hIECfyjUbU7GFbEIe8ui3oAslTmaZDAsZWYIiTpTfhV5cjPct3LiqQ4KsBlgSQ+Vhpudd6c4q8t+c5RbYQsyZfG1tQCYMkEGSuhkUDy1hbiWsl5lAICw0XF18WUZozAa7gfGs27e8HNq4rqAA4kZZkHN4subUrEGNdJqXx3Gbt17bhSLKGFtggrbAWIMnxNG55HSkO3ls3cLauqQIcAAr7iOpVZGozSsadKCnYYTJCiCNmnbYkknadxypR8LmtsuoBEgEyC2pAOsxtFNS5QDaWB8MyJkSR5Rv6122pBk68+kn3Wjy5+nWg5wjjKVE+GB45gGY8ydB51Y+zll711MKvud5mI31knQjSNqg8bdyldAQxiRpB1+eh+YrVfsh4H72IceQ/vQadhLARFUbAAUtRRQFFFFBk/wBrHZ7I/wB5RfBcGW7/AAt+Fo6kafKs44HjnCiAxW2ShIUmApb34ESd55V9LcRwKX7b2rglXEEVht9LnCbl2xdZsmYuh1GZS28jSRzmgXw3Flu+64IEzMiNRuSPL5jXrTDiWGM5khgWlp2OuhBO2op3d4kl0DMgI18QGVgZ0Ph1kdPOi5dCwNdJjNB5RuJnbY0EJlBiDB3ERoRrsdOmvnR92gdY1DA7xMyd+mlGIidhoTqASdwJ9d+WtelZnTwgchBgDpppqf3pQIYjUCR41M6eHMs7ac/7edM+JMywNSNyNcvPr5k07uW5mQcsAcxMCYE7GCByqMxqzqZC5QMzQQRMnTkf1ig03sLcz2Q/eZCVIZWWSDyyKBE9JqS7S4u2LRwqEi44XvCAMyIx1zQNzqAo61TuwOJNsObcFlKd2CSv+Icua4ojMigTFWu1bFplZgHLMbhCh8zjMpcjKNWDREnYUFRs2AlzKVgBipgxBHiBUc1bTTrU1xGwbvDr1sTIVriKsAnLDDLPQ6weppxxrDJccsbZVX0ObcDVkkzodDpXeAtSWsO2p9wjSCR4SCPKR/zUGU4RHuAOighT56kxty1ipG7wu4ikgqOoDgkrMGRHLT5U/wANGGc2cuWC0ATBjNG9cWscwuksoIOfLpr4mBG/KKBHgvDruJxC2YkBtdBqwMTptpX0bwTh64eyltRED61Tvsz7M90vf3Fh3kgdAa0CgKKKKAooooCoLtXwBcXagQLi6oxEweh6g1O0UHz7xLEXFulHsd3eQESPd1OhEbz1/vUY9/vM6sdCIA0Xw7kSecyZjp0itt7adkLeOSR4Ly+640PoeorFMXw+7hbzWr4NuSTJJKt/Ly1PL9dqBq95o8OY5YBIYTJ0nptG5+dObLBwcoKkEHxEmdveHznT60zvLlLc2Oq8mJE7zpp/ahLsd2VOwBgiByGsHfTfXfYUD+4TmEbcpMyddjtl/cUxv2CCQoIDN+ISNANAZp/adXzSIO+olQddIEEbkyNP6+Ys6DMPOOgK6TpqRQIcB4t91uF1UFW8LKTlKgQfBAjX5elXvh/an7wFGHRkDEhTccgkgCdLZktAOk6xWakaDXds0yII0BMnfaI86kezPh+8KCRlAuhjl8BEAMToQAwG3Wg0rhOLGID2riFZAKvJOYxtDeJXBnT1ptjg1uMwBNs5RAYsVGVpYjQAZv1priCnci7c9nDMT7XISbctCACZILN6x1pE9sEtgoFa8GtgZmJ7xnac+Y7GJA+FBEds+Dp98R7rN3WQXIBOmYnQEagTM1M9gOyb4m794vybanwBvyg+Eegpz2e7M3cfdW/iVy2wAAvUDb9a1TC4dbahUAAGwFApbQKAAIArqiigKKKKAooooCiiigKiuPcAsYtCl5AehjUVK0UGIdpvs9xFjMbXtbRB0JkjpHmN+tUpibXhdYI5FQhy9Aenl9K+oyKiOK9mcNiB7S0pPWNaD50sXs3i0zTq2b3V6a+U+vM8qeYXGzExI0B8gZEyNIPP68q1HiH2T4dp7tis1E/+T5B8N7T1NBQsUQREyfFqJ0UyCdTAHLXTnTfg3EDYxCMMxWcraB/ZMcrSDo0ROuulafh/smWfHcnr51YeGfZ3hLUErnPnQZy6YjGXfYJIzSGgqByXT+WAesCrv2X+z1bZFzEQzzMQAAfQaVeMLgrdsQihR5CnFBxbthRAEAdK7oooCiiigKKKKAooooCiiigbcTxq2LNy8+iW0Z29FBJ/Ss14P2wxbYZxduf7Qt/CNPdZPYYi4isgDKM2U94maOms1puLwqXUZLqK6MIZXUMrDoQdCKSxHDLNxs1y1bdoUZmRWMK2dRJEwG8Q6HWgpi9vLzW7txMLmAPs/EQY742mDhlEsIzQkzqNxSafaIxbDTbtC1cyC5dzXMqObzWWWO7zKQV/GoBJiRvUzxSzhbeIFgYOy7Ym3du34tW5uJaywG09oxdxAbT3qrtziE4VMVa4bgkexeeylq9lFy2RdC2ksm3bYB2cjQEAE786B0v2hsWvKtlHytZFsq7hXF3EthhJdAdCsyAR0nctuNdusSMPeFu3at3rdrEszF5UGzc7oGyGX2jTDQwHIc5pziOJ4Wzie5GBw5YWnu4h0t24F+2ovi2sLNxwfHJGkodzo57K38LjsPmxWGwQfvHi0EkqzorNmW/bRhcbMZgEEEGTNAJ2wvlmUWbUDELhUd7hGa6UW4zOAsKmVhEEktpoNac43tDdfhy4y0O7Nu4GvLowNq3eyXwpI1XKHYNpoAahr3aNGw2Inh9lB997l7V5VIJ7m1c7y8tpXzPBCwob3V1gaP8A/wAfut91srg7AsYq0FW21wE+K0zNNtEK9wuisSfxaA8wQsdr7+VnUI4vPirljvW7pEw2HypGZVJZnaWBP4WnlFNsN2yxL4u2FKCxcxAUrd8LJb+4/eCsqp1nMZO5AGgOi2F4lntIuLwWCOGt4u3hk7v2ltWJ7vNbW5bAAW4Qh0GzdNbq/B8OxzNYsls4uSbaE94q5VeY94KAA24AighexXahsd32ZFXuzbylC5V1uWw6kZ1VufMCd6tFM+H8KsWJ7izatTv3dtUnc65QJ3PzNPKAooooCiiigKKKKAooooCiiigheJ4QffMLeB1Au2iI0ZXVX+YNsfM10nZuwAohoXEHEAFv+KSWk+QJkD0oooG/EOxeCvXu+ewveEOCy+Fm7xcjEka5o2bcUrwvsphbGuTvXzi4Ll/21wOFVAVd5KwqgCIryig8v9lMO2c+0VnvnEZ0cqy3TbFolCNgUER5nrSGD7FYezet3rT30NtEtqq3nCd2ghUK7Mu5g8yTRRQcY7gVtUwmGSRbGJF0zqWKM1/U+dwAk+vWrMKKKD2iiigKKKKAoooo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data:image/jpeg;base64,/9j/4AAQSkZJRgABAQAAAQABAAD/2wCEAAkGBxMSEhQUEhQVFhUWFxkaFxgWFxgXGBUXHBgYGBkcFxwYHSggGBwlHRoXIjEhJSktLi4uFx8zODMsNygtLisBCgoKBQUFDgUFDisZExkrKysrKysrKysrKysrKysrKysrKysrKysrKysrKysrKysrKysrKysrKysrKysrKysrK//AABEIAPUAmgMBIgACEQEDEQH/xAAcAAABBQEBAQAAAAAAAAAAAAAAAwQFBgcCAQj/xABDEAACAQIEAwUFBgQDBgcAAAABAhEAAwQSITEFQVEGEyJhcSMygZGhBxRCUrHwYnLB0TOy8SQ0Q4KSohUXVIPC0uH/xAAUAQEAAAAAAAAAAAAAAAAAAAAA/8QAFBEBAAAAAAAAAAAAAAAAAAAAAP/aAAwDAQACEQMRAD8A3GiiigKKKKAorlmAEnQDmaqvFO0b3CUw2i7G6f8A4Dn60E7xPi9mwJuuATsu7H0A1NV/Edqrz6WLIUfnun9FX+pqJt4VQSxlnO7tqx+NLE0HdzGYp/exBHlbRVH1k0ke+/8AU3/+of2rqa8mgLeKxS+7iXPk6qw/pT3D9p8Sn+LaS6PzWzlb/paQfnTEmvJoLbwvj9i+YVofmj+Fvkd/hUrWcX8Mr+8NRseY9DUhw3j93Dwt6btr8/8AxEH8X5h570F3opLDYhbih0YMp2I2pWgKKKKAooooCiiigK5dwoJJAA1JPIV1VN7R8S79zZQ+yQ+0IPvt+X0HOgR4xxM4o5VJFgfA3T5/w/rSCiNBQBRQE0VGcQ4yluQviYchtPQnYGo+7aN+GZ2VIlvwx5DX01+lBYSK8NVA4QgrlvXQQDBEspYSTMgHmANYprxS7iHI3Ig7OysCADIywPnQXea9qhW+0+ItHKYdI0YghgI0kCQ2oOsing7eWwBmSGEhtSADpoNOczQXIV7NRvCOM2sSs2m15qdGX1BqQFB7gMU+Fcvbk2yZe3+rL0P61esDjEvIr2zKn9wfOqMDRw7HnB3Mw/wXPtF/Ifzj+tBoNFcWrgYAgyCJB6iu6AooooCiiuXYAEnQDU+lBCdquKG0gS3/AIt2Qv8ACObfCqxYtBFCjYfXzPnXpxJv3XvnZvDbHRBt896UNAVC8exRICWmJbMMwTVgOY01FKdpMcbVhik528KxvP8ApUNwXJbRixksdp35iY1Ek60HmG4MrSHXxFoAOuUDUidQToaf3jZw+ZFUzoQpM5T5gbAxPwpHFY9wFBAUNoMmmQ5SwHTkfjGutOFwX3hLiznuKM6GRnI3IBAnQ6j1oGZ4qCAxyOitHhBJE6gTPMbE6aU+vLNssM0c9BsTGbyI0mqxwLEW+8vWsSr2kuyqFkYd0591pIg+MT8an8NhMVaBS5Ze5bYHx23BWNBKxqSYBg8zQNHsB0vqxPhMzlAYoVBB02hlJ+NMsL2cQzK84E6coX41YMDw24hW4sMjLqp/FOkNOoPl19aXfAFMzD3QUOXc6GSB16Cgzy7gr+DYXrLEQDMjwwASZ5nXSrn2W7SfeZS4AlwRpPvaSdOR12pfFW1NuWXMAuUA7eIkmfSfpWecdtPh73eqxVvfgDVZ0A03JUa0GvivWUEEHY71FdnOLrirC3BvswmYYb1K0Eh2O4ibbnC3Dpq1knmvNfhVxrNOIW2gOmly2cyeo3HxEir5wPiS4iyl1fxDUdDzHzoH9FFFAVXe2mLItLZU+K8cum4Qauflp8asVUbiV/vsXcb8NoC2vru5+cD4UCKrAAGwr2uiK4NBWu0oLugB0tmYG8xJPSAIppZutOiZlBk/gCmYP4iSTpsBvTPH4gd+4HjYkkMJ0/KrDmDP0p5cvhG8UqGK5SqkgkSoPMRmBPxFA54nF+ylxTlYENbLEMM0gEExDA8p61zgMLfzq4buSkiWZMuh5HeNT19aVxmL9n7MB0YCByGgkED57dZqHwahrhBUhwAVVgHkfiIUxmH8I6GgvWDd7gK3GS8uhUwCQdd9NRT60mVQq6Aada8wF8vbRmVVYjlsPTyiD8aVc+XLltQNrr7xy/cU0dtyY/qKdXSu5IEfKm14jTkeu4IoIzEYdYaARO+8A849ZPzqqdqeFI9o5pLAkyD7pkAR5RH1q7XmEaCSTp/p6VU+1YNtGYR4tABMfSgR+y+yES+BsGHTXTUmKvQrOvs6xtu1du2Wbx3YcaQPd1An41oooOhS3Y/FdziXw5Phu+0TyP4gP1pFaZcXJt93fX3rLhvVTo30NBptFI4S+HRXGzAGlqBDHYkW7budlUk/ATVG4XbItKW95pZv5m1P61Ye2lz/AGfIN7jqnwJ1+gNRmWgQYUiwpywpFhQZNedrWKNs5R428RDaAQRPwmp3A8Ry3chQw06qSRIOog6CRFNu2WDsXL5d3uoIGZraZltgGA93opJ5bgGkbAa0VsXcqXUBa26kst5CdwY50D+/jCWJVlEyWEa+HcrqJEDUCSMuxp9wjBRdDEkhAGB0HvZpB21BB15gioCyMxglkLQCUBIEHQwZG2m3Or5ZsplCqBl0HPbz86B4/ELdtZLoMvLMOXlzqNs/aBYJjLcbeCLL5QehI0qN41iLdt0t2LC3MRd0TMPCg/E9wnZRM+cVAcSbBZct3F4m9cMlfuysLMiFIt5RDANpOtBeMN2zwGIWC6o3NW8Px1GorixftpbuF2GXNCyRB8l61mPC8C5drFpu9DMMwuHJetLMGVbdYOtbBhUyYYJkDm0up0GomgqvEuOWcMga6YJkBdRB8xv9OdVfH9qWvDKuFuwdT7No/hy8ttfhURxazbxeOuviLvd20gHKCWmBCqCNST5cqWxF21hwzYW7ipt+8l5c1sicpGh6k6g70EZfu+1w7KSXy+LQKxZWMSN10BmtswVzNbVpmQP0rJeIWjcxNpkBOULn8LArJkEqNTvrWtYAyiyuUxtQOAKL9kOjKdmBFdAV2KCS+z3GF8KEb3rTFD8Dp9Iq0VQ+xt3u8biLXJwHHyg1fKCr9rHm/hk6Z3PwAUf5qbmu+Mtmxv8AJZH/AHMf/qK5IoEmpFhS7UkwoKtewtpWvi97rIM28wpaIA33WPOaq/ZKw2JkHP8Ad1LpZZtHW2QIG2sETr1qx9suHPczZSQHTLmHJtiPImEI9DUdwR7lpVs3LLKW2Kjw3PDlbKQYB0Ghg0DKxnt94udmtqwhiIzicpCiBqND4avXArge0CpLCBqRr571n/bDD5DaJ7wLO6xrp+saaDzq09hceGsLsAZmNpnWDzA2oJ08LtMlzwKWfwuxWZXkrTuuu1R9zspZzd4bMQUORbuW0xSChIKlo0EgGDzqeV9ZB35HnToX0O6AnyHP40FT4dwq5dxBuMiJaViWyD3zowBY6tqBNWXC/wCJB0DSD5zTu5DJLEKo6aUyv4hC8qwJWNuXqeVBnPGv9i4gLmRXW7Nu4riRlMw3lAJ1rntDaNhRawtq3luqqTL3HVJ0CkkhV35ab1L/AGrcJdwlxAZ0YQJ8S6wY6ioq7x1fuysxmU0bmZHP60DnsZwtS74kFs4Y2oMZcgC7cxrOvnV0UVW+wNmMGrRHeO79dCYH6VZRQdLXYFcrXYoI1H7viOGf84ZD+taTWYdoTlfDP+W8v10rTLbSAfIUFRxZnG4g9Ftj6E/1romuL/8AveK9bf8AkFKEUCbUi1LkUkwoGfEADbbMJEaiq5x61dwZXusxtv7uYgw+vuk7ToIO1WPGD3Adi4n50w7QWRiLVxF8TrJCn5nT5fKgoTcXu37os4m09tYEErDB1GrTswOxAqxcFtLYUWk1y7TudtTO00j2Z7QWyUs4sKUYx7SIB2GY/hYddJkc6m+IcGAOfDklV99NC6DyG7L5igTTiJB1Os6bDWNtOVTHDrs6k6nluBUPw4C4TJBIkbCdOo3FSOKbu7TMBJAMT1oE7t+5iMUbaOUt2VkkAFWutMSDyA5Uzs43EWkS2cHdusuruvd5TB38TCZ8qecNxFuzFoNN1zmJ5seZ9Kk3vRbLFlUkHLmIUZo5SaCsdpu11i5hoZgh0JViAyxyidTWfW1bEW7dtI9rcMAiSFY5tPgasfbHhuH75XZUFw2gbi5kkEfiaNht8647M2l+8YMZSsJcczsI8KbdZ06xQaFhbARFRdlAA+GlKxXorqKAr0UV7QQva8+xU/luIf8AuArQsJf8Cfyj9Kzvtn/urH+JP861eMC/s7f8i/oKCIxGmMxP/tn/ALY/pShrniQy467/ABWrZ+RcUGgDSbV3Nck0DG/bLXF0kL+p/wDyqXjMY9vEmNIJ8Ws76c9hr6zrVqfGZLTXHO7yPQEqPlVd7X4QOq37ahgQJ1MD+LT9aCvcRHjZzlhgC0bbzG/WfrUvwbi9y2y5bgdZCiWHglgPCwEsuuxmoJbTFSoZWOY6TJJO0fuK6koCVHiEMANQSDsBrO0GJigvnGOIhsXYQKA3cszsBAJLqqiRodmOtOrzi4jLPKNue9QHH+7a9YvWzAIlByy3FVgB5Bg2nrXP397QUPENz/e+1BJYTgVhld7y53cnxKxRrY5ZGUjKRvUXxHhuEIFtkv4iWGbPduAFY5ywA16VYOFYq266mJmRqJmnd/DYVVJKKSRqSSdPnQY9xrhtvvWFu2qpzzO7sYI0zXD009KsnDgUtPibkWhdyoucgLbsLoPMsx1AG8iozjuHF+8LFkZVZgZkZBbH+IzclAAnWpp8F/4hdtJJGEsgxG7qgE3GHIswCqOlBYOx3GWxKPKsBbaFZ9GdeRYfhPl0irEKa8Pwa2lhREmT6/vSndB7FArwV7QQXbT/AHUjq6f5hV3wK+zt/wAi/oKovbNvZW1/NdQfWtGwlnwJ/KP0FBBdpxlxdlvz2nX4qVI/U0nNO+26Qti5+S6AfRhl/tURcxcGFBY9By9aB07AbmKa3LhYHLoOvM+k02vTo1wMY5DYfDnTW/xdImDAPz8h50DDjL5sGShEqxVhvyO8+tQ/CeKDujZdmKMMsgRkOp57jQn0p42IAa5lBNu4DnEazsCJ8vnAqrYtTaBRTmnUMDBI2Op2P76QCl6yASffG067mQNvr5V2WMgKQVHWJ6QepnX0ima4li2UTlHUwRBMQekfsc18wBGbwmV1U/5pidP2aCXw6i7hkiND3JVpUZS2a2wfe2Qc2vppFJYvE38OxTFWbgXZXy5wB5d3IGh3MU1wCMWu2WMm5bDqIjVD4tI5r+laXwjiHe4e04cnMsN4c2o8M6DTbagye/xHLPdZjvCkjeOfP4U8XB42+NFZVMHvXlUVdojQuTrt860TFd3BLXkt/A5iZGwIn6VB8YxgRGYlitsT3t4RoBOi8/LSgqN3g2a/bw2HzlSua/ddiC8HbUQFEHQb86v3Z+wqggBdYKxoe6EhM3Ulhcb5VV+BZhaNy68Ndl7jsQO6sCSTH4dNBG5NNsP2iKX7l20ZByhbf4RaUAKM3OBJ05saDTKKZcN4ml8HKYYe8vMf3HnTyg6mvJryg0Ff7RHPiMJbHO5J+FatbWAB5Csswad9xa0vK0sn1NatQRParBd9hLyDfISPUaj6iqNYxvslZVMFQQcpy6jyNacRWS3wcFcvpobVu5JRtMiMcwZD011B6UDj72xHvTsRtEc/h/pNR2ItTIYydYO2+mvSlsUwBm309PSJ6z++bd7qkQdDpEjaeR8qCv47E3EbLI57a6CNjyMc/MRUdabMwLatqdgCB56AMJP0qw8UtZkhYldtTy5SI1/fU1U8Q4zQJJHIz4vdGjaayDpPKgctixmKsMp/MdQddNRp15fOnVgrAMEKOiyAf1/pTTBWEykIpXcsXMidToNT865sgIfDm8R93XUbnTrQOGvNacXl3tlWnUyATmDTJgqSIq29n8UqPesiCAxZQdiraiJ5a1SreOLDIySCQQx5CN9xpv8AWpvs1bw94hmkXlUCVcFWUSAHQyrjSOtBabt4gEjuUifEI+e1UDthjTcuBFzMWILkmJiIAWIVfrrVzbhDFlayGEKGRxkOa65lgykR3agBIiYYkbU1xWBIcI4VH8OYtrbJMwebDfTkKCp8b4mcq2EIIWM5B0ZgPd00yKNupJPSmuDIjQnL4QN4GsTHQbRvz2qS7S9kLmGaQS9nXM/5T7wzbZd9GGhBqFGJIbLJ0gxlaToNY5xAG2xoJXgvFWw9/QkmSsawRv8Ay/smrxhO2mHMC7Npuc+IdBqNgazYl7hYudo3A1kxHkYO42kUnjdGSVEAnYEQeQPPYfSg2+zeVwGVgynYgyDXrNFY/wBn+L3cHclDNqZuLJggjkG2I8q0binF0OEa9bMhlhfU6fA0Dv7NLPe4rE4g7TlB8hpWl1VPs24b3ODQkeJ9T8atdAVmv2q8PZHtYhB4XHc3RrBBMoTHQz860qo7tBwsYnD3LLfiXQ9G5H50GL9nOId4O7bVkCwxDAkEE6yJOXp589qkb1mQeZgxy01joN+vz5VU8TfbC3RcKwysbdwHkwEAmTEefQ+tW3CY4XNRudxHPSOp11+HyoK6+KuW5VgCTsTsJEaDlqNfpFRmIuKzTqNZ/wCYR10iTuP0irTxvh0yQASBpOXUTGnKYB+XTat3R4tgYzAEmDOkT+96BO1fiSQQCQNNZ/t0mub6nWDGnMyQeg+XKh7U5csagiI/rz6fKu7pKgTBbqNSukxHSgRxhUhQVAgb+KBzE+UfrSPDrws3LVzT34MAAEN4duR2+EV5iLrgggahdRvJj8I5R6c64u3mYZm5ldQBAOYGWnaB8yTQaizkA3EY54VSM2hIECfyjUbU7GFbEIe8ui3oAslTmaZDAsZWYIiTpTfhV5cjPct3LiqQ4KsBlgSQ+Vhpudd6c4q8t+c5RbYQsyZfG1tQCYMkEGSuhkUDy1hbiWsl5lAICw0XF18WUZozAa7gfGs27e8HNq4rqAA4kZZkHN4subUrEGNdJqXx3Gbt17bhSLKGFtggrbAWIMnxNG55HSkO3ls3cLauqQIcAAr7iOpVZGozSsadKCnYYTJCiCNmnbYkknadxypR8LmtsuoBEgEyC2pAOsxtFNS5QDaWB8MyJkSR5Rv6122pBk68+kn3Wjy5+nWg5wjjKVE+GB45gGY8ydB51Y+zll711MKvud5mI31knQjSNqg8bdyldAQxiRpB1+eh+YrVfsh4H72IceQ/vQadhLARFUbAAUtRRQFFFFBk/wBrHZ7I/wB5RfBcGW7/AAt+Fo6kafKs44HjnCiAxW2ShIUmApb34ESd55V9LcRwKX7b2rglXEEVht9LnCbl2xdZsmYuh1GZS28jSRzmgXw3Flu+64IEzMiNRuSPL5jXrTDiWGM5khgWlp2OuhBO2op3d4kl0DMgI18QGVgZ0Ph1kdPOi5dCwNdJjNB5RuJnbY0EJlBiDB3ERoRrsdOmvnR92gdY1DA7xMyd+mlGIidhoTqASdwJ9d+WtelZnTwgchBgDpppqf3pQIYjUCR41M6eHMs7ac/7edM+JMywNSNyNcvPr5k07uW5mQcsAcxMCYE7GCByqMxqzqZC5QMzQQRMnTkf1ig03sLcz2Q/eZCVIZWWSDyyKBE9JqS7S4u2LRwqEi44XvCAMyIx1zQNzqAo61TuwOJNsObcFlKd2CSv+Icua4ojMigTFWu1bFplZgHLMbhCh8zjMpcjKNWDREnYUFRs2AlzKVgBipgxBHiBUc1bTTrU1xGwbvDr1sTIVriKsAnLDDLPQ6weppxxrDJccsbZVX0ObcDVkkzodDpXeAtSWsO2p9wjSCR4SCPKR/zUGU4RHuAOighT56kxty1ipG7wu4ikgqOoDgkrMGRHLT5U/wANGGc2cuWC0ATBjNG9cWscwuksoIOfLpr4mBG/KKBHgvDruJxC2YkBtdBqwMTptpX0bwTh64eyltRED61Tvsz7M90vf3Fh3kgdAa0CgKKKKAooooCoLtXwBcXagQLi6oxEweh6g1O0UHz7xLEXFulHsd3eQESPd1OhEbz1/vUY9/vM6sdCIA0Xw7kSecyZjp0itt7adkLeOSR4Ly+640PoeorFMXw+7hbzWr4NuSTJJKt/Ly1PL9dqBq95o8OY5YBIYTJ0nptG5+dObLBwcoKkEHxEmdveHznT60zvLlLc2Oq8mJE7zpp/ahLsd2VOwBgiByGsHfTfXfYUD+4TmEbcpMyddjtl/cUxv2CCQoIDN+ISNANAZp/adXzSIO+olQddIEEbkyNP6+Ys6DMPOOgK6TpqRQIcB4t91uF1UFW8LKTlKgQfBAjX5elXvh/an7wFGHRkDEhTccgkgCdLZktAOk6xWakaDXds0yII0BMnfaI86kezPh+8KCRlAuhjl8BEAMToQAwG3Wg0rhOLGID2riFZAKvJOYxtDeJXBnT1ptjg1uMwBNs5RAYsVGVpYjQAZv1priCnci7c9nDMT7XISbctCACZILN6x1pE9sEtgoFa8GtgZmJ7xnac+Y7GJA+FBEds+Dp98R7rN3WQXIBOmYnQEagTM1M9gOyb4m794vybanwBvyg+Eegpz2e7M3cfdW/iVy2wAAvUDb9a1TC4dbahUAAGwFApbQKAAIArqiigKKKKAooooCiiigKiuPcAsYtCl5AehjUVK0UGIdpvs9xFjMbXtbRB0JkjpHmN+tUpibXhdYI5FQhy9Aenl9K+oyKiOK9mcNiB7S0pPWNaD50sXs3i0zTq2b3V6a+U+vM8qeYXGzExI0B8gZEyNIPP68q1HiH2T4dp7tis1E/+T5B8N7T1NBQsUQREyfFqJ0UyCdTAHLXTnTfg3EDYxCMMxWcraB/ZMcrSDo0ROuulafh/smWfHcnr51YeGfZ3hLUErnPnQZy6YjGXfYJIzSGgqByXT+WAesCrv2X+z1bZFzEQzzMQAAfQaVeMLgrdsQihR5CnFBxbthRAEAdK7oooCiiigKKKKAooooCiiigbcTxq2LNy8+iW0Z29FBJ/Ss14P2wxbYZxduf7Qt/CNPdZPYYi4isgDKM2U94maOms1puLwqXUZLqK6MIZXUMrDoQdCKSxHDLNxs1y1bdoUZmRWMK2dRJEwG8Q6HWgpi9vLzW7txMLmAPs/EQY742mDhlEsIzQkzqNxSafaIxbDTbtC1cyC5dzXMqObzWWWO7zKQV/GoBJiRvUzxSzhbeIFgYOy7Ym3du34tW5uJaywG09oxdxAbT3qrtziE4VMVa4bgkexeeylq9lFy2RdC2ksm3bYB2cjQEAE786B0v2hsWvKtlHytZFsq7hXF3EthhJdAdCsyAR0nctuNdusSMPeFu3at3rdrEszF5UGzc7oGyGX2jTDQwHIc5pziOJ4Wzie5GBw5YWnu4h0t24F+2ovi2sLNxwfHJGkodzo57K38LjsPmxWGwQfvHi0EkqzorNmW/bRhcbMZgEEEGTNAJ2wvlmUWbUDELhUd7hGa6UW4zOAsKmVhEEktpoNac43tDdfhy4y0O7Nu4GvLowNq3eyXwpI1XKHYNpoAahr3aNGw2Inh9lB997l7V5VIJ7m1c7y8tpXzPBCwob3V1gaP8A/wAfut91srg7AsYq0FW21wE+K0zNNtEK9wuisSfxaA8wQsdr7+VnUI4vPirljvW7pEw2HypGZVJZnaWBP4WnlFNsN2yxL4u2FKCxcxAUrd8LJb+4/eCsqp1nMZO5AGgOi2F4lntIuLwWCOGt4u3hk7v2ltWJ7vNbW5bAAW4Qh0GzdNbq/B8OxzNYsls4uSbaE94q5VeY94KAA24AighexXahsd32ZFXuzbylC5V1uWw6kZ1VufMCd6tFM+H8KsWJ7izatTv3dtUnc65QJ3PzNPKAooooCiiigKKKKAooooCiiigheJ4QffMLeB1Au2iI0ZXVX+YNsfM10nZuwAohoXEHEAFv+KSWk+QJkD0oooG/EOxeCvXu+ewveEOCy+Fm7xcjEka5o2bcUrwvsphbGuTvXzi4Ll/21wOFVAVd5KwqgCIryig8v9lMO2c+0VnvnEZ0cqy3TbFolCNgUER5nrSGD7FYezet3rT30NtEtqq3nCd2ghUK7Mu5g8yTRRQcY7gVtUwmGSRbGJF0zqWKM1/U+dwAk+vWrMKKKD2iiigKKKKAoooo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data:image/jpeg;base64,/9j/4AAQSkZJRgABAQAAAQABAAD/2wCEAAkGBxMSEhQUEhQVFhUWFxkaFxgWFxgXGBUXHBgYGBkcFxwYHSggGBwlHRoXIjEhJSktLi4uFx8zODMsNygtLisBCgoKBQUFDgUFDisZExkrKysrKysrKysrKysrKysrKysrKysrKysrKysrKysrKysrKysrKysrKysrKysrKysrK//AABEIAPUAmgMBIgACEQEDEQH/xAAcAAABBQEBAQAAAAAAAAAAAAAAAwQFBgcCAQj/xABDEAACAQIEAwUFBgQDBgcAAAABAhEAAwQSITEFQVEGEyJhcSMygZGhBxRCUrHwYnLB0TOy8SQ0Q4KSohUXVIPC0uH/xAAUAQEAAAAAAAAAAAAAAAAAAAAA/8QAFBEBAAAAAAAAAAAAAAAAAAAAAP/aAAwDAQACEQMRAD8A3GiiigKKKKAorlmAEnQDmaqvFO0b3CUw2i7G6f8A4Dn60E7xPi9mwJuuATsu7H0A1NV/Edqrz6WLIUfnun9FX+pqJt4VQSxlnO7tqx+NLE0HdzGYp/exBHlbRVH1k0ke+/8AU3/+of2rqa8mgLeKxS+7iXPk6qw/pT3D9p8Sn+LaS6PzWzlb/paQfnTEmvJoLbwvj9i+YVofmj+Fvkd/hUrWcX8Mr+8NRseY9DUhw3j93Dwt6btr8/8AxEH8X5h570F3opLDYhbih0YMp2I2pWgKKKKAooooCiiigK5dwoJJAA1JPIV1VN7R8S79zZQ+yQ+0IPvt+X0HOgR4xxM4o5VJFgfA3T5/w/rSCiNBQBRQE0VGcQ4yluQviYchtPQnYGo+7aN+GZ2VIlvwx5DX01+lBYSK8NVA4QgrlvXQQDBEspYSTMgHmANYprxS7iHI3Ig7OysCADIywPnQXea9qhW+0+ItHKYdI0YghgI0kCQ2oOsing7eWwBmSGEhtSADpoNOczQXIV7NRvCOM2sSs2m15qdGX1BqQFB7gMU+Fcvbk2yZe3+rL0P61esDjEvIr2zKn9wfOqMDRw7HnB3Mw/wXPtF/Ifzj+tBoNFcWrgYAgyCJB6iu6AooooCiiuXYAEnQDU+lBCdquKG0gS3/AIt2Qv8ACObfCqxYtBFCjYfXzPnXpxJv3XvnZvDbHRBt896UNAVC8exRICWmJbMMwTVgOY01FKdpMcbVhik528KxvP8ApUNwXJbRixksdp35iY1Ek60HmG4MrSHXxFoAOuUDUidQToaf3jZw+ZFUzoQpM5T5gbAxPwpHFY9wFBAUNoMmmQ5SwHTkfjGutOFwX3hLiznuKM6GRnI3IBAnQ6j1oGZ4qCAxyOitHhBJE6gTPMbE6aU+vLNssM0c9BsTGbyI0mqxwLEW+8vWsSr2kuyqFkYd0591pIg+MT8an8NhMVaBS5Ze5bYHx23BWNBKxqSYBg8zQNHsB0vqxPhMzlAYoVBB02hlJ+NMsL2cQzK84E6coX41YMDw24hW4sMjLqp/FOkNOoPl19aXfAFMzD3QUOXc6GSB16Cgzy7gr+DYXrLEQDMjwwASZ5nXSrn2W7SfeZS4AlwRpPvaSdOR12pfFW1NuWXMAuUA7eIkmfSfpWecdtPh73eqxVvfgDVZ0A03JUa0GvivWUEEHY71FdnOLrirC3BvswmYYb1K0Eh2O4ibbnC3Dpq1knmvNfhVxrNOIW2gOmly2cyeo3HxEir5wPiS4iyl1fxDUdDzHzoH9FFFAVXe2mLItLZU+K8cum4Qauflp8asVUbiV/vsXcb8NoC2vru5+cD4UCKrAAGwr2uiK4NBWu0oLugB0tmYG8xJPSAIppZutOiZlBk/gCmYP4iSTpsBvTPH4gd+4HjYkkMJ0/KrDmDP0p5cvhG8UqGK5SqkgkSoPMRmBPxFA54nF+ylxTlYENbLEMM0gEExDA8p61zgMLfzq4buSkiWZMuh5HeNT19aVxmL9n7MB0YCByGgkED57dZqHwahrhBUhwAVVgHkfiIUxmH8I6GgvWDd7gK3GS8uhUwCQdd9NRT60mVQq6Aada8wF8vbRmVVYjlsPTyiD8aVc+XLltQNrr7xy/cU0dtyY/qKdXSu5IEfKm14jTkeu4IoIzEYdYaARO+8A849ZPzqqdqeFI9o5pLAkyD7pkAR5RH1q7XmEaCSTp/p6VU+1YNtGYR4tABMfSgR+y+yES+BsGHTXTUmKvQrOvs6xtu1du2Wbx3YcaQPd1An41oooOhS3Y/FdziXw5Phu+0TyP4gP1pFaZcXJt93fX3rLhvVTo30NBptFI4S+HRXGzAGlqBDHYkW7budlUk/ATVG4XbItKW95pZv5m1P61Ye2lz/AGfIN7jqnwJ1+gNRmWgQYUiwpywpFhQZNedrWKNs5R428RDaAQRPwmp3A8Ry3chQw06qSRIOog6CRFNu2WDsXL5d3uoIGZraZltgGA93opJ5bgGkbAa0VsXcqXUBa26kst5CdwY50D+/jCWJVlEyWEa+HcrqJEDUCSMuxp9wjBRdDEkhAGB0HvZpB21BB15gioCyMxglkLQCUBIEHQwZG2m3Or5ZsplCqBl0HPbz86B4/ELdtZLoMvLMOXlzqNs/aBYJjLcbeCLL5QehI0qN41iLdt0t2LC3MRd0TMPCg/E9wnZRM+cVAcSbBZct3F4m9cMlfuysLMiFIt5RDANpOtBeMN2zwGIWC6o3NW8Px1GorixftpbuF2GXNCyRB8l61mPC8C5drFpu9DMMwuHJetLMGVbdYOtbBhUyYYJkDm0up0GomgqvEuOWcMga6YJkBdRB8xv9OdVfH9qWvDKuFuwdT7No/hy8ttfhURxazbxeOuviLvd20gHKCWmBCqCNST5cqWxF21hwzYW7ipt+8l5c1sicpGh6k6g70EZfu+1w7KSXy+LQKxZWMSN10BmtswVzNbVpmQP0rJeIWjcxNpkBOULn8LArJkEqNTvrWtYAyiyuUxtQOAKL9kOjKdmBFdAV2KCS+z3GF8KEb3rTFD8Dp9Iq0VQ+xt3u8biLXJwHHyg1fKCr9rHm/hk6Z3PwAUf5qbmu+Mtmxv8AJZH/AHMf/qK5IoEmpFhS7UkwoKtewtpWvi97rIM28wpaIA33WPOaq/ZKw2JkHP8Ad1LpZZtHW2QIG2sETr1qx9suHPczZSQHTLmHJtiPImEI9DUdwR7lpVs3LLKW2Kjw3PDlbKQYB0Ghg0DKxnt94udmtqwhiIzicpCiBqND4avXArge0CpLCBqRr571n/bDD5DaJ7wLO6xrp+saaDzq09hceGsLsAZmNpnWDzA2oJ08LtMlzwKWfwuxWZXkrTuuu1R9zspZzd4bMQUORbuW0xSChIKlo0EgGDzqeV9ZB35HnToX0O6AnyHP40FT4dwq5dxBuMiJaViWyD3zowBY6tqBNWXC/wCJB0DSD5zTu5DJLEKo6aUyv4hC8qwJWNuXqeVBnPGv9i4gLmRXW7Nu4riRlMw3lAJ1rntDaNhRawtq3luqqTL3HVJ0CkkhV35ab1L/AGrcJdwlxAZ0YQJ8S6wY6ioq7x1fuysxmU0bmZHP60DnsZwtS74kFs4Y2oMZcgC7cxrOvnV0UVW+wNmMGrRHeO79dCYH6VZRQdLXYFcrXYoI1H7viOGf84ZD+taTWYdoTlfDP+W8v10rTLbSAfIUFRxZnG4g9Ftj6E/1romuL/8AveK9bf8AkFKEUCbUi1LkUkwoGfEADbbMJEaiq5x61dwZXusxtv7uYgw+vuk7ToIO1WPGD3Adi4n50w7QWRiLVxF8TrJCn5nT5fKgoTcXu37os4m09tYEErDB1GrTswOxAqxcFtLYUWk1y7TudtTO00j2Z7QWyUs4sKUYx7SIB2GY/hYddJkc6m+IcGAOfDklV99NC6DyG7L5igTTiJB1Os6bDWNtOVTHDrs6k6nluBUPw4C4TJBIkbCdOo3FSOKbu7TMBJAMT1oE7t+5iMUbaOUt2VkkAFWutMSDyA5Uzs43EWkS2cHdusuruvd5TB38TCZ8qecNxFuzFoNN1zmJ5seZ9Kk3vRbLFlUkHLmIUZo5SaCsdpu11i5hoZgh0JViAyxyidTWfW1bEW7dtI9rcMAiSFY5tPgasfbHhuH75XZUFw2gbi5kkEfiaNht8647M2l+8YMZSsJcczsI8KbdZ06xQaFhbARFRdlAA+GlKxXorqKAr0UV7QQva8+xU/luIf8AuArQsJf8Cfyj9Kzvtn/urH+JP861eMC/s7f8i/oKCIxGmMxP/tn/ALY/pShrniQy467/ABWrZ+RcUGgDSbV3Nck0DG/bLXF0kL+p/wDyqXjMY9vEmNIJ8Ws76c9hr6zrVqfGZLTXHO7yPQEqPlVd7X4QOq37ahgQJ1MD+LT9aCvcRHjZzlhgC0bbzG/WfrUvwbi9y2y5bgdZCiWHglgPCwEsuuxmoJbTFSoZWOY6TJJO0fuK6koCVHiEMANQSDsBrO0GJigvnGOIhsXYQKA3cszsBAJLqqiRodmOtOrzi4jLPKNue9QHH+7a9YvWzAIlByy3FVgB5Bg2nrXP397QUPENz/e+1BJYTgVhld7y53cnxKxRrY5ZGUjKRvUXxHhuEIFtkv4iWGbPduAFY5ywA16VYOFYq266mJmRqJmnd/DYVVJKKSRqSSdPnQY9xrhtvvWFu2qpzzO7sYI0zXD009KsnDgUtPibkWhdyoucgLbsLoPMsx1AG8iozjuHF+8LFkZVZgZkZBbH+IzclAAnWpp8F/4hdtJJGEsgxG7qgE3GHIswCqOlBYOx3GWxKPKsBbaFZ9GdeRYfhPl0irEKa8Pwa2lhREmT6/vSndB7FArwV7QQXbT/AHUjq6f5hV3wK+zt/wAi/oKovbNvZW1/NdQfWtGwlnwJ/KP0FBBdpxlxdlvz2nX4qVI/U0nNO+26Qti5+S6AfRhl/tURcxcGFBY9By9aB07AbmKa3LhYHLoOvM+k02vTo1wMY5DYfDnTW/xdImDAPz8h50DDjL5sGShEqxVhvyO8+tQ/CeKDujZdmKMMsgRkOp57jQn0p42IAa5lBNu4DnEazsCJ8vnAqrYtTaBRTmnUMDBI2Op2P76QCl6yASffG067mQNvr5V2WMgKQVHWJ6QepnX0ima4li2UTlHUwRBMQekfsc18wBGbwmV1U/5pidP2aCXw6i7hkiND3JVpUZS2a2wfe2Qc2vppFJYvE38OxTFWbgXZXy5wB5d3IGh3MU1wCMWu2WMm5bDqIjVD4tI5r+laXwjiHe4e04cnMsN4c2o8M6DTbagye/xHLPdZjvCkjeOfP4U8XB42+NFZVMHvXlUVdojQuTrt860TFd3BLXkt/A5iZGwIn6VB8YxgRGYlitsT3t4RoBOi8/LSgqN3g2a/bw2HzlSua/ddiC8HbUQFEHQb86v3Z+wqggBdYKxoe6EhM3Ulhcb5VV+BZhaNy68Ndl7jsQO6sCSTH4dNBG5NNsP2iKX7l20ZByhbf4RaUAKM3OBJ05saDTKKZcN4ml8HKYYe8vMf3HnTyg6mvJryg0Ff7RHPiMJbHO5J+FatbWAB5Csswad9xa0vK0sn1NatQRParBd9hLyDfISPUaj6iqNYxvslZVMFQQcpy6jyNacRWS3wcFcvpobVu5JRtMiMcwZD011B6UDj72xHvTsRtEc/h/pNR2ItTIYydYO2+mvSlsUwBm309PSJ6z++bd7qkQdDpEjaeR8qCv47E3EbLI57a6CNjyMc/MRUdabMwLatqdgCB56AMJP0qw8UtZkhYldtTy5SI1/fU1U8Q4zQJJHIz4vdGjaayDpPKgctixmKsMp/MdQddNRp15fOnVgrAMEKOiyAf1/pTTBWEykIpXcsXMidToNT865sgIfDm8R93XUbnTrQOGvNacXl3tlWnUyATmDTJgqSIq29n8UqPesiCAxZQdiraiJ5a1SreOLDIySCQQx5CN9xpv8AWpvs1bw94hmkXlUCVcFWUSAHQyrjSOtBabt4gEjuUifEI+e1UDthjTcuBFzMWILkmJiIAWIVfrrVzbhDFlayGEKGRxkOa65lgykR3agBIiYYkbU1xWBIcI4VH8OYtrbJMwebDfTkKCp8b4mcq2EIIWM5B0ZgPd00yKNupJPSmuDIjQnL4QN4GsTHQbRvz2qS7S9kLmGaQS9nXM/5T7wzbZd9GGhBqFGJIbLJ0gxlaToNY5xAG2xoJXgvFWw9/QkmSsawRv8Ay/smrxhO2mHMC7Npuc+IdBqNgazYl7hYudo3A1kxHkYO42kUnjdGSVEAnYEQeQPPYfSg2+zeVwGVgynYgyDXrNFY/wBn+L3cHclDNqZuLJggjkG2I8q0binF0OEa9bMhlhfU6fA0Dv7NLPe4rE4g7TlB8hpWl1VPs24b3ODQkeJ9T8atdAVmv2q8PZHtYhB4XHc3RrBBMoTHQz860qo7tBwsYnD3LLfiXQ9G5H50GL9nOId4O7bVkCwxDAkEE6yJOXp589qkb1mQeZgxy01joN+vz5VU8TfbC3RcKwysbdwHkwEAmTEefQ+tW3CY4XNRudxHPSOp11+HyoK6+KuW5VgCTsTsJEaDlqNfpFRmIuKzTqNZ/wCYR10iTuP0irTxvh0yQASBpOXUTGnKYB+XTat3R4tgYzAEmDOkT+96BO1fiSQQCQNNZ/t0mub6nWDGnMyQeg+XKh7U5csagiI/rz6fKu7pKgTBbqNSukxHSgRxhUhQVAgb+KBzE+UfrSPDrws3LVzT34MAAEN4duR2+EV5iLrgggahdRvJj8I5R6c64u3mYZm5ldQBAOYGWnaB8yTQaizkA3EY54VSM2hIECfyjUbU7GFbEIe8ui3oAslTmaZDAsZWYIiTpTfhV5cjPct3LiqQ4KsBlgSQ+Vhpudd6c4q8t+c5RbYQsyZfG1tQCYMkEGSuhkUDy1hbiWsl5lAICw0XF18WUZozAa7gfGs27e8HNq4rqAA4kZZkHN4subUrEGNdJqXx3Gbt17bhSLKGFtggrbAWIMnxNG55HSkO3ls3cLauqQIcAAr7iOpVZGozSsadKCnYYTJCiCNmnbYkknadxypR8LmtsuoBEgEyC2pAOsxtFNS5QDaWB8MyJkSR5Rv6122pBk68+kn3Wjy5+nWg5wjjKVE+GB45gGY8ydB51Y+zll711MKvud5mI31knQjSNqg8bdyldAQxiRpB1+eh+YrVfsh4H72IceQ/vQadhLARFUbAAUtRRQFFFFBk/wBrHZ7I/wB5RfBcGW7/AAt+Fo6kafKs44HjnCiAxW2ShIUmApb34ESd55V9LcRwKX7b2rglXEEVht9LnCbl2xdZsmYuh1GZS28jSRzmgXw3Flu+64IEzMiNRuSPL5jXrTDiWGM5khgWlp2OuhBO2op3d4kl0DMgI18QGVgZ0Ph1kdPOi5dCwNdJjNB5RuJnbY0EJlBiDB3ERoRrsdOmvnR92gdY1DA7xMyd+mlGIidhoTqASdwJ9d+WtelZnTwgchBgDpppqf3pQIYjUCR41M6eHMs7ac/7edM+JMywNSNyNcvPr5k07uW5mQcsAcxMCYE7GCByqMxqzqZC5QMzQQRMnTkf1ig03sLcz2Q/eZCVIZWWSDyyKBE9JqS7S4u2LRwqEi44XvCAMyIx1zQNzqAo61TuwOJNsObcFlKd2CSv+Icua4ojMigTFWu1bFplZgHLMbhCh8zjMpcjKNWDREnYUFRs2AlzKVgBipgxBHiBUc1bTTrU1xGwbvDr1sTIVriKsAnLDDLPQ6weppxxrDJccsbZVX0ObcDVkkzodDpXeAtSWsO2p9wjSCR4SCPKR/zUGU4RHuAOighT56kxty1ipG7wu4ikgqOoDgkrMGRHLT5U/wANGGc2cuWC0ATBjNG9cWscwuksoIOfLpr4mBG/KKBHgvDruJxC2YkBtdBqwMTptpX0bwTh64eyltRED61Tvsz7M90vf3Fh3kgdAa0CgKKKKAooooCoLtXwBcXagQLi6oxEweh6g1O0UHz7xLEXFulHsd3eQESPd1OhEbz1/vUY9/vM6sdCIA0Xw7kSecyZjp0itt7adkLeOSR4Ly+640PoeorFMXw+7hbzWr4NuSTJJKt/Ly1PL9dqBq95o8OY5YBIYTJ0nptG5+dObLBwcoKkEHxEmdveHznT60zvLlLc2Oq8mJE7zpp/ahLsd2VOwBgiByGsHfTfXfYUD+4TmEbcpMyddjtl/cUxv2CCQoIDN+ISNANAZp/adXzSIO+olQddIEEbkyNP6+Ys6DMPOOgK6TpqRQIcB4t91uF1UFW8LKTlKgQfBAjX5elXvh/an7wFGHRkDEhTccgkgCdLZktAOk6xWakaDXds0yII0BMnfaI86kezPh+8KCRlAuhjl8BEAMToQAwG3Wg0rhOLGID2riFZAKvJOYxtDeJXBnT1ptjg1uMwBNs5RAYsVGVpYjQAZv1priCnci7c9nDMT7XISbctCACZILN6x1pE9sEtgoFa8GtgZmJ7xnac+Y7GJA+FBEds+Dp98R7rN3WQXIBOmYnQEagTM1M9gOyb4m794vybanwBvyg+Eegpz2e7M3cfdW/iVy2wAAvUDb9a1TC4dbahUAAGwFApbQKAAIArqiigKKKKAooooCiiigKiuPcAsYtCl5AehjUVK0UGIdpvs9xFjMbXtbRB0JkjpHmN+tUpibXhdYI5FQhy9Aenl9K+oyKiOK9mcNiB7S0pPWNaD50sXs3i0zTq2b3V6a+U+vM8qeYXGzExI0B8gZEyNIPP68q1HiH2T4dp7tis1E/+T5B8N7T1NBQsUQREyfFqJ0UyCdTAHLXTnTfg3EDYxCMMxWcraB/ZMcrSDo0ROuulafh/smWfHcnr51YeGfZ3hLUErnPnQZy6YjGXfYJIzSGgqByXT+WAesCrv2X+z1bZFzEQzzMQAAfQaVeMLgrdsQihR5CnFBxbthRAEAdK7oooCiiigKKKKAooooCiiigbcTxq2LNy8+iW0Z29FBJ/Ss14P2wxbYZxduf7Qt/CNPdZPYYi4isgDKM2U94maOms1puLwqXUZLqK6MIZXUMrDoQdCKSxHDLNxs1y1bdoUZmRWMK2dRJEwG8Q6HWgpi9vLzW7txMLmAPs/EQY742mDhlEsIzQkzqNxSafaIxbDTbtC1cyC5dzXMqObzWWWO7zKQV/GoBJiRvUzxSzhbeIFgYOy7Ym3du34tW5uJaywG09oxdxAbT3qrtziE4VMVa4bgkexeeylq9lFy2RdC2ksm3bYB2cjQEAE786B0v2hsWvKtlHytZFsq7hXF3EthhJdAdCsyAR0nctuNdusSMPeFu3at3rdrEszF5UGzc7oGyGX2jTDQwHIc5pziOJ4Wzie5GBw5YWnu4h0t24F+2ovi2sLNxwfHJGkodzo57K38LjsPmxWGwQfvHi0EkqzorNmW/bRhcbMZgEEEGTNAJ2wvlmUWbUDELhUd7hGa6UW4zOAsKmVhEEktpoNac43tDdfhy4y0O7Nu4GvLowNq3eyXwpI1XKHYNpoAahr3aNGw2Inh9lB997l7V5VIJ7m1c7y8tpXzPBCwob3V1gaP8A/wAfut91srg7AsYq0FW21wE+K0zNNtEK9wuisSfxaA8wQsdr7+VnUI4vPirljvW7pEw2HypGZVJZnaWBP4WnlFNsN2yxL4u2FKCxcxAUrd8LJb+4/eCsqp1nMZO5AGgOi2F4lntIuLwWCOGt4u3hk7v2ltWJ7vNbW5bAAW4Qh0GzdNbq/B8OxzNYsls4uSbaE94q5VeY94KAA24AighexXahsd32ZFXuzbylC5V1uWw6kZ1VufMCd6tFM+H8KsWJ7izatTv3dtUnc65QJ3PzNPKAooooCiiigKKKKAooooCiiigheJ4QffMLeB1Au2iI0ZXVX+YNsfM10nZuwAohoXEHEAFv+KSWk+QJkD0oooG/EOxeCvXu+ewveEOCy+Fm7xcjEka5o2bcUrwvsphbGuTvXzi4Ll/21wOFVAVd5KwqgCIryig8v9lMO2c+0VnvnEZ0cqy3TbFolCNgUER5nrSGD7FYezet3rT30NtEtqq3nCd2ghUK7Mu5g8yTRRQcY7gVtUwmGSRbGJF0zqWKM1/U+dwAk+vWrMKKKD2iiigKKKKAooooP//Z"/>
          <p:cNvSpPr>
            <a:spLocks noChangeAspect="1" noChangeArrowheads="1"/>
          </p:cNvSpPr>
          <p:nvPr/>
        </p:nvSpPr>
        <p:spPr bwMode="auto">
          <a:xfrm>
            <a:off x="155575" y="-1401763"/>
            <a:ext cx="1838325" cy="2924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6" name="AutoShape 10" descr="data:image/jpeg;base64,/9j/4AAQSkZJRgABAQAAAQABAAD/2wCEAAkGBxMTEhUTEhQWFhQWGBkaGRcYGRgYHBwfHRgXFxoYGh0YHCggGholGxccIzElJSkrLi4uFx8zODMsNygtLisBCgoKDg0OGhAQGiwkHyQsLCwsLCwsLCwsLCwsLCwsLCwsLCwsLCwsLCwsLCwsLCwsLCwsLCwsLCwsLCwsLCwsLP/AABEIAMkAwwMBIgACEQEDEQH/xAAcAAABBAMBAAAAAAAAAAAAAAAABAUGBwECAwj/xABAEAABAwIDBAgDBQYGAwEAAAABAAIDBBESITEFQVFhBgcTInGBkaEysfAUQlLB0SMzYnKy4XOCkqLC8RUkY0P/xAAaAQEAAwEBAQAAAAAAAAAAAAAAAQMEAgUG/8QAJBEAAgMAAgMAAgIDAAAAAAAAAAECAxEhMQQSQTJRYXETIjP/2gAMAwEAAhEDEQA/ALxQhCAEIQgBCEIAQhCAEIQgBayyBoLibAJv2rtmOHIm79zf14KHbR2pJLbE7K57o05eKqnao8fS2FTlz8Ftb0ilfYtJjaM+6L3AOlyM/QJF/wCUme43meQ62WTQNdMICZ/tDri2d/mCukLHNytwN/dYZ3P9m+FC+IcoqmQEt7WQWOXfPjxTg7b87BiBxgDMOA+Ysbphcxzi5wFvEeq1MzrEEZED9FVG+SfZbKiLXRJqPp5ER+1Y5h/h748dAfZSPZ204p24onh4GttR4jUKlZGHtMO4Z38lrSTSxPD43ua/W4uL8jxFgNVsj5L+mafiJrYl8IUY6KdLWVIEclmTcNz+befL5qTrVGSktRhlBxeMEIQujkEIQgBCEIAQhCAEIQgBCEIAQhCAEk2tVmKF8jQC5rThBNgXW7oJ3C6VqI9NqrvxRDdd5+Tf+XsuJy9Y6d1x9pYRysa54xE5uN3HPfqfBcO1xZHgPZY2tOQABobjwuktJuvrv91583iPTrjrHukpW5EfW9L3RW90loyG5fNLXHRYpPTSuBKG2yGmtvTVJZGHNzuGWtk6NI1XGozBKhI60YqKguS5wzJv/ZZk2aBfKxO++idGED69lpUS8slDk9O8RFJmOBxA2IOoOm9pB4ghWd0O6SCpZ2chAnYMx+IfjH5jcq+q7XsLEnd5+6T0tW6nljnbclhBI0u377T4i/stnj3OL/gz+TQpx/ku1C0hlDmhzTdrgCDyOYW69Y8MEIQgBCEIAQhCAEIQgBCEIAQhCAFXXS+Q/aHkZkYbeQCsVVz0niIqJS67bnI6bgcuIyPoqb+kX+P+TI9tCXEPHd+a6bJs4Dim6ZxxHeb5j9LJx2bzH1wWC3o9KtD9Ha1st29d2uSGN9v1ThA9ts/RY2jQB5LiY9b3tySl0Z3aLjK7Dc8NyglM0kgy03JDLS64neSXB19/BDms04ozpNoYJcLTkOPumx7ruIIyN/0UhrMHJR2rd313WyZdFm9W9YZKFgdmYnOj8mnu/wC0hShQHqoqcqqL8MjXj/MwA+7PdT5e3U9gj5++PrY0CEIVhUCEIQAhCEAIQhACEIQAhCEAKI9OaW5jflndvmO80+QxeqlpKqzb23n1DGy3IAfYN4btOOaz+RYoxx/TT41cpS1fBmrYSHYmi1uH5cQl2z4nGx/PL/tJGVgLiDbU3GlvBPuzYm4cTTb61Xn2SPThHEKooybYgiWpijuXvaPMJJV1zGHC8kcs9P0UW2l0hhbiLI24QbYsOIk2JwjMNBIB1NzuCpUHJ8FjaitZNoayJ+kjSeRC0rHWGZ18FV0YM8b5Y8QaxwDiQ0AEi4+E3AI32SrZ1dUDuEki2p72WndOh8lZKhr6cQsTZNKerH7MHR2L2K71VXEzV+fkmHasdoWlhfGI2uPfaQ4m3lqclF6SN7mulkJLWgEnUtBOEOdf4W34kb8lzCr2XZZOz1fRLJdoxE5O9Uic4ONwSUyUTmva97WG0WHEXAHIkgHIgnMbk5Q1zHd0swutqDkea7/x+oVnuiW9Vk3/ALtQ0aGMH0cB+atNVT1Vg/bZ/wDD/wCTfzVrL1KfwR4vkf8ARghCFaUAhCEAIQhACEIQAhCEAIQhACqPpPQGGobFY4HSFwytcEg5fJW4mHpZsFtTHcZSMza4a+Hgs/k1+8dXaNXi2/454+mVRtSkJleRlnl7lPew6u7ADuyP1uSeckOwuAxWF/HT68UioXdnO5ugdp4j+y85rYaeqnk2iVvomEXN3N/CTcJq2lsWKVpjGBrHWJYe7po4W0PNLKat1F0u7MON3AOFtSqFJp8HbXHJCJaExR9jDhDC6+Fgc5zncSXE6ZZ7k8UWyeyDXOtiaDkNxJubqQxQNbm1gBO+yT1cZcDmupWNkJL4JawOlgOd7gg+YzUS6N4DGYn826ZOA+6/ippQNu14dpYqD0MnZ1cgytjz89D7qYcxaJf5IcanZQbGQxpaz4jhGp0uS6+YCbYqTCzFoS44d91KexY/48RaD8N7Dz4hNnSKpbhwgAHgN3JRCbbw7kkuR46qHYqyoP8A8m/1BWmqy6nzeSsNtOzH9WSs1e1SsgjwPIe2MEIQrCkEIQgBCEIAQhCAEIQgBCEIAQhNHSnb8dFTunkOmTW73OOjR9aXQEV6Y0oilZpZ97bjf13X91FdqtaJGujPw2v65qL7Nr5a6vM05xODXyWFw0YW5NAvoL+ymm2IcAA1yaSeIOYK866tQbz6er49nulvaOubTfduTjRSEjj9fJJIbEW4i4HstIJC11tLrz8PRfI6VVXZt94vvTNSbSdK9zWWszU7rnOwA8Ekr5ZJnCKLM73bgBqT4JXBsoxBv2dwxgZ472kvnqPhPArr04OG1Edtnuve+tiobtWAxzmQC4IBdnnkbXtv3J8pdt9kSJWmOTeDZ1+bSNQo1tvanaSAR53Budwvl65LqEZbhDkuyTRm7cjlYaJg2iAZALnW6d9jyB8N+GR5Ebvrimydl5HZbifYriviTLJvglPUqwkVUljZz2gHcSMRI8rj1Vmpi6EbJ+zUUMRFnWxO3ZuzN+edvJPq96KxI+cm9k2CEIXRwCEIQAhCEAIQhACEIQAhCEALzj1l9LHVtU4NJEMRLGN3GxIc/wASfYBXN1k7dNJQSvabSP8A2bPF2VxzAufJeZL5oSiU9XLx/wCQga74ZMcZ/wAzHD52VmdJKI/ZI3270Rwu/lBwm/sVTOxaowzwyjLs5GO9HC/tdeiZnMc50Lx3JhiYdAQ4We3x3rLejVRLGQ6jbeNpGoBCVPgLgS0btc8knpoXQSvppL5ZsJ+80/CfreE5U0mRG/xXkS2Lw9iL1ahmqXCANjY1z5n5uDRc8vABbRSYHBz+0B4Fj/yThQxhj3SHN7r3J3DcB6LaoqTnlcfXFT7/AAjP2MdeaWV4MjnEWIs5jwQdxAtmmuQRRnuscW5Wywf1apyfM9xNiBwsAPmkLaJ73jFpvJO4fJWpv6PVLoX7ItiBjvgkyPjx8Qu+yIiauPgZYwfDG2/tda7GZgjedc7jlklfR2kMs17kBpBxDXFut4BRDmZFnEGW0hNewq50jS15Bew2JGjuDvHinRe2mmtR8+008YIQhSQCEIQAhCEAIQhACEIQAuc8zWNc95DWtBJJ0AGZJW0jw0EuIAAuScgBxKojrS6xvtN6akcewHxvsWmQ30GIXw5efggGvrP6Zfb5miIn7PECGfxEnvPPkBbhnxUHutStbWQk7h3v9cVf/Rmo+2bOhkH72Noz5tu1w9l59jKs/qf25gL6ZxzJ7SPhoBI0egPm5U2x1Ftbxk2rqEVTGOxYZ4/hf74Hj89yj0csjJHNIIkBGNhyz4t3EFTCsIjdjaLxvz0vY8CNVz2nT09W0Fzi17fhlZqOTuXIrBZT7noVX+n9EfbVNcAQSNxG+/PglYpGSa3HMEpJX7DqIxiYGyW+9HvHAtOfpdNZr3M+MPj5YSR+qyOqSNqnGS4Y4VOyGNNxJ65pn2pV2cGNNyfkk1RXvkNmuPk11/7ral2BM8lxBjYci+TJxHBrdT5K2FbfZxKxIV0rnSlscWpzJI0/i8OClMEIgZ2EZ75Hfk/DfUD+LnuTbHNHTtMdMDi+9Jvv/wAfnwGSeNm0uQBzNs/FaIQUTLbY5/0PGwmYLBugUkY66YqZ7WMc9xs1gJJ5AXJTR1bdM2VzZY3DDKx7nAfijc4ljhzANiNcr71sp08+0myEIV5SCEIQAhCEAIQhAC41dUyJhfI5rGN1c42A9U2dKek1PQQmWd38rBm554NH5rzt016c1G0JDjOCAfBEPhHMnVzuZ8kBJ+sjrNNWHU9ISynzDn6Ok8Ba7We5VYvz+v7oajEN6hko2w5a+eawCsNcLZIy+skBsl2y650MjJWHvxuDhztqPAjLzTf9arLCjJR6Y2XUsqYWuY7J7Q5h4G30CmepgwOL2XadHYBfO+YLTkfJRTqg2x3ZKcuOJh7Rg/hNg9o8HZ/5lZVfSYi2YODRl2gI1A3g8dyySXqzTCWjbDLIWghjuRZdp9NFntZnWuyTwdGD7pU/pLCzLFhG7JZpukQllZHG1xF7km2gGZzXB1r/AEIWRzPNrlpzs0BjPkL+61k2NNmXAkad03cfFxOK3IWSvalOI3GVhJez8TgGjO5355JVQbehlAcHCN7j8Lt/hxTSW38IgWntWtsGgG+EZZc1KKIZG2un90vqqNktzYCS1g61jxseST0Edrg5EahN0bwR/rP2t2GznsBs+ciIccJzfb/Ll5qmdg7ZkpZ2TROs9jr8iN4PEEZWU968aSW9NKS0w2dGG3zD83E23gtA/wBKqkuWutf6mWx8nrfo9tmOrgZPEbtcMxvB3tPAhOS819W/Td2z5SHgugktjaL3BGj2jjxXofZG1IqmJs0Dw+NwyI+RGoI4FWFYtQhCAEIXOonaxpe9wa1ouXE2AHElAdFXXWD1oRUd4aa0tQBmdWR6ZOI1dy5ZqBdYXWvLUOMNC90VPYgvAs+TnnmxvIWOearQG4Jv55qcAv2xtiepeZKiV0jzfNx05ADIDkLJvI5WWlzfggHPNAdgCL3WXbuK5sFysligG0YyQG7kRjd5Iw5qCTfCsHxWob5LOFAOOxNqPpp454zZ0brgcRvaeRHH8l6H2FXQ1DWTNu5srQQXEm3EW3G+S8zsVmdUe27F9K92vfivuP32g88j6qqyOrSyDx4Tra+zWMcQQLX1PB3dv62XXYFMGxSho/aAi5320Gm64N077SjEkQcc7CzrZ905H01TfsWG05OdsHe/m0z8rFZmaPgsNKyVpbK3vaX1PI++9Ruv2QYn3wNc22Trb8yQRxspVXAtdiFrXz5jK6ztMNMT752b9FQSmRTo9XTtMjcZcGuFg7PLXI6gWUnp58bmuAsTk4cxn55FRrYbcnEb3fIAKTySMghknfk2Jj5HeDWk/kul2JcFO9dO0+0rWwB3cgjAt/G/vO87YRyseKrwtSqvq3zSPmkPfkcXO8SSeG7IeSThq2xWIxN6zXS6lHQbpdPQzB8brxn95E42a4W/2vyyd6qMBpzWY8rf3UkHqbZnTqgmiZJ9oYzEL4HuDXNzsQRxuFheeaD4B5/MoXOk4eq15864OnL6id1HC7DBE4tda/7R4yN7fdaQQBp7K4unvSAUVFJNfvkYI/53ZD018l5RcHOcA27nOIAGpc4m3mST5rtHJzcPVdDaw3FS/bvV1LTVlJSOma4VRDRK1ps1wID22xd7DcbxruTbWdEKxvbvZE6SGCSVjpQAAeyeWPcG3xWGG5te100kj7wN3mshx3jJO83RDaDGxyOppA2Qsa21iSX/AAAgG4xbrrefoZXsljgdTSdpLiLGixuGfGbg2GG4vfS6AaAN+9db5J2j6IV5ldCKZ5kY1rnNu3JriQ1172wm2t9yVbF6DVs85g7F7MEjY5XkAiMusbkXGKzTisDpZQCNAeK6OF8xmn6o6GVgMxjifLFDI+MytFgSx+A2F73J3ZpLtXo/V0jWmphfGHXDSbEE2zbcE2dyKIDXgQclLKboTJJJQtilDmVrXOD8BAjwfvGuGLMtFt4ve2SRbS6JVUTHTdm804Pdmw2Dml2FsmHES1rtRfigGCyV0FY6GRkrDZ7HBzT4bvA6HxUq251cVUDZ5GuEzYZGRDC2zpMQbchtzYDEBqSTuUc21sGqpMH2mF0eO+G+Gxw2xDuk5i+ihko9B9E9sMqYmSN+GRuY4HRzfVbxxOjqGtG82vrcW/QKqeqnbZim7Bx7sveZpk4ajzA9lcNUcTWyN+KPPxG8fXFZLI4aYS0VVcVwRwa4opWhzBfhYjcfoLpDLjjx2ALhokdKXMbluIJvw0XBJH9kU+HEBoXO+Zy0SPrc2iYdmCIa1Dww+ABe71w281I20wa8tG4/3/NV31+VZx0kI0DJJD4ktaPYH1VlS5ItlwVQSssGV1qFu4m1t61oymL8EN8lq33XWMXN0XJA90PwDz+ZQii+AefzKFydE46/Ns454aZp7sTS9w3Yn2DfRoP+pVp0S2tFS1kVRNG6VkRLhG0gXcPhJvuBz8glvWFWulr6t7jcieRg8I3FgGX8ijAPqrDksVnWcJhC6qpmdrBVNnjdABG2x/eBwJJLnE3vvNr6JW7rSjML29hI2X/2uzcOxIwzvLhic9pcMIIBDbB3parbX3LrldRhJZlZ1oQOghZ9nmdJG6Bwc57AW9kQTgkaMZvb73mutd1l0ctTBM6je8RNmDnOEWMmTDh7rRgdht97j4qqbreNQCxds9Ykc/2rBDK37RSxQAksGExuccZw2yIIyATk/rQp3yvfLTzYRUsqYsD2g4mxtYWv4t7t8uNlVTW28Vti+SAn03WBcQ9lE5pjrpKohzhhcHuc4RkDfnquHSbpdDUQOp6aKZglqXVMhmcHHE4WLGYdGKFsO8aeS1MnrvQE46P9NjS0E1JgJkd2nYS3A7LtG4ZBxzzItvceSca/p5C+KUtgkFRPTxwPJeDEGs+8wDO55qvWyiw893hktHTbh6n65qXhBZNd1g00rqjtaeVzJKmGoa0Ob/8Am1gLHcjg3cU2dP8AplBXRQxRQviEUkjxcRgWf90CMAAg28d+agmPTP8A7W8b7/L6soZItpJzG9rmGzmkOHiM/T9V6K6JbaZUwMlbazhhcOB0I9V5rY5WH1UbZ7OY07jZsubeThw8Qq5x1FkH8Li2e/s3vhOlsTfA5ZJXbC4c2n2z/VIayO7WSX70Ruf5dHD0TjK0Xa7UXOd1lw0M4RxXlPl8lSPXJW9ptC17iNgA/wBR/MFXZLUiNk0ztGNJHkMgPNedOmMpdVPLjnZoPpiPu5XVdlVnQyMCy5ZaNFq9XlBgj69CukIsb/W5ci3655rcD681IH+jPcHn8ysrSh+AefzKFyyRB0qsayqNxc1FRv8A/tImQAcRv3hX1tX97J/iP/qKQv0XekYUtEBfJw9QggZm49Qro3/XAriU0FNPaDvHqtgwbiPUK41hQCnXNHHXXMLFv4hnzHsriC2Qkp0ADeN+8Ie0cQL8wrhKFOkYU6ANxFhzQ61tWn0+auJOuzfg8yoGFDG3EW8QjLiPVeg0IMPP4ePxD1CW7PqjG9j2OGJhDhmNxv8AXirzWzv1QD90b2kyeFkgIwyNz5E5Eeqd6M2jLDqwkfp7JN0e/ct8Snhur/JUSrWlqnwRbpX+5bEN/ed+Q9VQfSYg1U5uLYyNeFm/kvTe0NfIKEVPxu8T813CGESlqKGy4j1XJ723+IeoV9LLNVYVlCGRv4m+oWWStuO8PUK/W/XsshAU9QOGAWI37/4isK76f4R5/NCgk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8" name="AutoShape 12" descr="data:image/jpeg;base64,/9j/4AAQSkZJRgABAQAAAQABAAD/2wCEAAkGBxMTEhUTEhQWFhQWGBkaGRcYGRgYHBwfHRgXFxoYGh0YHCggGholGxccIzElJSkrLi4uFx8zODMsNygtLisBCgoKDg0OGhAQGiwkHyQsLCwsLCwsLCwsLCwsLCwsLCwsLCwsLCwsLCwsLCwsLCwsLCwsLCwsLCwsLCwsLCwsLP/AABEIAMkAwwMBIgACEQEDEQH/xAAcAAABBAMBAAAAAAAAAAAAAAAABAUGBwECAwj/xABAEAABAwIDBAgDBQYGAwEAAAABAAIDBBESITEFQVFhBgcTInGBkaEysfAUQlLB0SMzYnKy4XOCkqLC8RUkY0P/xAAaAQEAAwEBAQAAAAAAAAAAAAAAAQMEAgUG/8QAJBEAAgMAAgMAAgIDAAAAAAAAAAECAxEhMQQSQTJRYXETIjP/2gAMAwEAAhEDEQA/ALxQhCAEIQgBCEIAQhCAEIQgBayyBoLibAJv2rtmOHIm79zf14KHbR2pJLbE7K57o05eKqnao8fS2FTlz8Ftb0ilfYtJjaM+6L3AOlyM/QJF/wCUme43meQ62WTQNdMICZ/tDri2d/mCukLHNytwN/dYZ3P9m+FC+IcoqmQEt7WQWOXfPjxTg7b87BiBxgDMOA+Ysbphcxzi5wFvEeq1MzrEEZED9FVG+SfZbKiLXRJqPp5ER+1Y5h/h748dAfZSPZ204p24onh4GttR4jUKlZGHtMO4Z38lrSTSxPD43ua/W4uL8jxFgNVsj5L+mafiJrYl8IUY6KdLWVIEclmTcNz+befL5qTrVGSktRhlBxeMEIQujkEIQgBCEIAQhCAEIQgBCEIAQhCAEk2tVmKF8jQC5rThBNgXW7oJ3C6VqI9NqrvxRDdd5+Tf+XsuJy9Y6d1x9pYRysa54xE5uN3HPfqfBcO1xZHgPZY2tOQABobjwuktJuvrv91583iPTrjrHukpW5EfW9L3RW90loyG5fNLXHRYpPTSuBKG2yGmtvTVJZGHNzuGWtk6NI1XGozBKhI60YqKguS5wzJv/ZZk2aBfKxO++idGED69lpUS8slDk9O8RFJmOBxA2IOoOm9pB4ghWd0O6SCpZ2chAnYMx+IfjH5jcq+q7XsLEnd5+6T0tW6nljnbclhBI0u377T4i/stnj3OL/gz+TQpx/ku1C0hlDmhzTdrgCDyOYW69Y8MEIQgBCEIAQhCAEIQgBCEIAQhCAFXXS+Q/aHkZkYbeQCsVVz0niIqJS67bnI6bgcuIyPoqb+kX+P+TI9tCXEPHd+a6bJs4Dim6ZxxHeb5j9LJx2bzH1wWC3o9KtD9Ha1st29d2uSGN9v1ThA9ts/RY2jQB5LiY9b3tySl0Z3aLjK7Dc8NyglM0kgy03JDLS64neSXB19/BDms04ozpNoYJcLTkOPumx7ruIIyN/0UhrMHJR2rd313WyZdFm9W9YZKFgdmYnOj8mnu/wC0hShQHqoqcqqL8MjXj/MwA+7PdT5e3U9gj5++PrY0CEIVhUCEIQAhCEAIQhACEIQAhCEAKI9OaW5jflndvmO80+QxeqlpKqzb23n1DGy3IAfYN4btOOaz+RYoxx/TT41cpS1fBmrYSHYmi1uH5cQl2z4nGx/PL/tJGVgLiDbU3GlvBPuzYm4cTTb61Xn2SPThHEKooybYgiWpijuXvaPMJJV1zGHC8kcs9P0UW2l0hhbiLI24QbYsOIk2JwjMNBIB1NzuCpUHJ8FjaitZNoayJ+kjSeRC0rHWGZ18FV0YM8b5Y8QaxwDiQ0AEi4+E3AI32SrZ1dUDuEki2p72WndOh8lZKhr6cQsTZNKerH7MHR2L2K71VXEzV+fkmHasdoWlhfGI2uPfaQ4m3lqclF6SN7mulkJLWgEnUtBOEOdf4W34kb8lzCr2XZZOz1fRLJdoxE5O9Uic4ONwSUyUTmva97WG0WHEXAHIkgHIgnMbk5Q1zHd0swutqDkea7/x+oVnuiW9Vk3/ALtQ0aGMH0cB+atNVT1Vg/bZ/wDD/wCTfzVrL1KfwR4vkf8ARghCFaUAhCEAIQhACEIQAhCEAIQhACqPpPQGGobFY4HSFwytcEg5fJW4mHpZsFtTHcZSMza4a+Hgs/k1+8dXaNXi2/454+mVRtSkJleRlnl7lPew6u7ADuyP1uSeckOwuAxWF/HT68UioXdnO5ugdp4j+y85rYaeqnk2iVvomEXN3N/CTcJq2lsWKVpjGBrHWJYe7po4W0PNLKat1F0u7MON3AOFtSqFJp8HbXHJCJaExR9jDhDC6+Fgc5zncSXE6ZZ7k8UWyeyDXOtiaDkNxJubqQxQNbm1gBO+yT1cZcDmupWNkJL4JawOlgOd7gg+YzUS6N4DGYn826ZOA+6/ippQNu14dpYqD0MnZ1cgytjz89D7qYcxaJf5IcanZQbGQxpaz4jhGp0uS6+YCbYqTCzFoS44d91KexY/48RaD8N7Dz4hNnSKpbhwgAHgN3JRCbbw7kkuR46qHYqyoP8A8m/1BWmqy6nzeSsNtOzH9WSs1e1SsgjwPIe2MEIQrCkEIQgBCEIAQhCAEIQgBCEIAQhNHSnb8dFTunkOmTW73OOjR9aXQEV6Y0oilZpZ97bjf13X91FdqtaJGujPw2v65qL7Nr5a6vM05xODXyWFw0YW5NAvoL+ymm2IcAA1yaSeIOYK866tQbz6er49nulvaOubTfduTjRSEjj9fJJIbEW4i4HstIJC11tLrz8PRfI6VVXZt94vvTNSbSdK9zWWszU7rnOwA8Ekr5ZJnCKLM73bgBqT4JXBsoxBv2dwxgZ472kvnqPhPArr04OG1Edtnuve+tiobtWAxzmQC4IBdnnkbXtv3J8pdt9kSJWmOTeDZ1+bSNQo1tvanaSAR53Budwvl65LqEZbhDkuyTRm7cjlYaJg2iAZALnW6d9jyB8N+GR5Ebvrimydl5HZbifYriviTLJvglPUqwkVUljZz2gHcSMRI8rj1Vmpi6EbJ+zUUMRFnWxO3ZuzN+edvJPq96KxI+cm9k2CEIXRwCEIQAhCEAIQhACEIQAhCEALzj1l9LHVtU4NJEMRLGN3GxIc/wASfYBXN1k7dNJQSvabSP8A2bPF2VxzAufJeZL5oSiU9XLx/wCQga74ZMcZ/wAzHD52VmdJKI/ZI3270Rwu/lBwm/sVTOxaowzwyjLs5GO9HC/tdeiZnMc50Lx3JhiYdAQ4We3x3rLejVRLGQ6jbeNpGoBCVPgLgS0btc8knpoXQSvppL5ZsJ+80/CfreE5U0mRG/xXkS2Lw9iL1ahmqXCANjY1z5n5uDRc8vABbRSYHBz+0B4Fj/yThQxhj3SHN7r3J3DcB6LaoqTnlcfXFT7/AAjP2MdeaWV4MjnEWIs5jwQdxAtmmuQRRnuscW5Wywf1apyfM9xNiBwsAPmkLaJ73jFpvJO4fJWpv6PVLoX7ItiBjvgkyPjx8Qu+yIiauPgZYwfDG2/tda7GZgjedc7jlklfR2kMs17kBpBxDXFut4BRDmZFnEGW0hNewq50jS15Bew2JGjuDvHinRe2mmtR8+008YIQhSQCEIQAhCEAIQhACEIQAuc8zWNc95DWtBJJ0AGZJW0jw0EuIAAuScgBxKojrS6xvtN6akcewHxvsWmQ30GIXw5efggGvrP6Zfb5miIn7PECGfxEnvPPkBbhnxUHutStbWQk7h3v9cVf/Rmo+2bOhkH72Noz5tu1w9l59jKs/qf25gL6ZxzJ7SPhoBI0egPm5U2x1Ftbxk2rqEVTGOxYZ4/hf74Hj89yj0csjJHNIIkBGNhyz4t3EFTCsIjdjaLxvz0vY8CNVz2nT09W0Fzi17fhlZqOTuXIrBZT7noVX+n9EfbVNcAQSNxG+/PglYpGSa3HMEpJX7DqIxiYGyW+9HvHAtOfpdNZr3M+MPj5YSR+qyOqSNqnGS4Y4VOyGNNxJ65pn2pV2cGNNyfkk1RXvkNmuPk11/7ral2BM8lxBjYci+TJxHBrdT5K2FbfZxKxIV0rnSlscWpzJI0/i8OClMEIgZ2EZ75Hfk/DfUD+LnuTbHNHTtMdMDi+9Jvv/wAfnwGSeNm0uQBzNs/FaIQUTLbY5/0PGwmYLBugUkY66YqZ7WMc9xs1gJJ5AXJTR1bdM2VzZY3DDKx7nAfijc4ljhzANiNcr71sp08+0myEIV5SCEIQAhCEAIQhAC41dUyJhfI5rGN1c42A9U2dKek1PQQmWd38rBm554NH5rzt016c1G0JDjOCAfBEPhHMnVzuZ8kBJ+sjrNNWHU9ISynzDn6Ok8Ba7We5VYvz+v7oajEN6hko2w5a+eawCsNcLZIy+skBsl2y650MjJWHvxuDhztqPAjLzTf9arLCjJR6Y2XUsqYWuY7J7Q5h4G30CmepgwOL2XadHYBfO+YLTkfJRTqg2x3ZKcuOJh7Rg/hNg9o8HZ/5lZVfSYi2YODRl2gI1A3g8dyySXqzTCWjbDLIWghjuRZdp9NFntZnWuyTwdGD7pU/pLCzLFhG7JZpukQllZHG1xF7km2gGZzXB1r/AEIWRzPNrlpzs0BjPkL+61k2NNmXAkad03cfFxOK3IWSvalOI3GVhJez8TgGjO5355JVQbehlAcHCN7j8Lt/hxTSW38IgWntWtsGgG+EZZc1KKIZG2un90vqqNktzYCS1g61jxseST0Edrg5EahN0bwR/rP2t2GznsBs+ciIccJzfb/Ll5qmdg7ZkpZ2TROs9jr8iN4PEEZWU968aSW9NKS0w2dGG3zD83E23gtA/wBKqkuWutf6mWx8nrfo9tmOrgZPEbtcMxvB3tPAhOS819W/Td2z5SHgugktjaL3BGj2jjxXofZG1IqmJs0Dw+NwyI+RGoI4FWFYtQhCAEIXOonaxpe9wa1ouXE2AHElAdFXXWD1oRUd4aa0tQBmdWR6ZOI1dy5ZqBdYXWvLUOMNC90VPYgvAs+TnnmxvIWOearQG4Jv55qcAv2xtiepeZKiV0jzfNx05ADIDkLJvI5WWlzfggHPNAdgCL3WXbuK5sFysligG0YyQG7kRjd5Iw5qCTfCsHxWob5LOFAOOxNqPpp454zZ0brgcRvaeRHH8l6H2FXQ1DWTNu5srQQXEm3EW3G+S8zsVmdUe27F9K92vfivuP32g88j6qqyOrSyDx4Tra+zWMcQQLX1PB3dv62XXYFMGxSho/aAi5320Gm64N077SjEkQcc7CzrZ905H01TfsWG05OdsHe/m0z8rFZmaPgsNKyVpbK3vaX1PI++9Ruv2QYn3wNc22Trb8yQRxspVXAtdiFrXz5jK6ztMNMT752b9FQSmRTo9XTtMjcZcGuFg7PLXI6gWUnp58bmuAsTk4cxn55FRrYbcnEb3fIAKTySMghknfk2Jj5HeDWk/kul2JcFO9dO0+0rWwB3cgjAt/G/vO87YRyseKrwtSqvq3zSPmkPfkcXO8SSeG7IeSThq2xWIxN6zXS6lHQbpdPQzB8brxn95E42a4W/2vyyd6qMBpzWY8rf3UkHqbZnTqgmiZJ9oYzEL4HuDXNzsQRxuFheeaD4B5/MoXOk4eq15864OnL6id1HC7DBE4tda/7R4yN7fdaQQBp7K4unvSAUVFJNfvkYI/53ZD018l5RcHOcA27nOIAGpc4m3mST5rtHJzcPVdDaw3FS/bvV1LTVlJSOma4VRDRK1ps1wID22xd7DcbxruTbWdEKxvbvZE6SGCSVjpQAAeyeWPcG3xWGG5te100kj7wN3mshx3jJO83RDaDGxyOppA2Qsa21iSX/AAAgG4xbrrefoZXsljgdTSdpLiLGixuGfGbg2GG4vfS6AaAN+9db5J2j6IV5ldCKZ5kY1rnNu3JriQ1172wm2t9yVbF6DVs85g7F7MEjY5XkAiMusbkXGKzTisDpZQCNAeK6OF8xmn6o6GVgMxjifLFDI+MytFgSx+A2F73J3ZpLtXo/V0jWmphfGHXDSbEE2zbcE2dyKIDXgQclLKboTJJJQtilDmVrXOD8BAjwfvGuGLMtFt4ve2SRbS6JVUTHTdm804Pdmw2Dml2FsmHES1rtRfigGCyV0FY6GRkrDZ7HBzT4bvA6HxUq251cVUDZ5GuEzYZGRDC2zpMQbchtzYDEBqSTuUc21sGqpMH2mF0eO+G+Gxw2xDuk5i+ihko9B9E9sMqYmSN+GRuY4HRzfVbxxOjqGtG82vrcW/QKqeqnbZim7Bx7sveZpk4ajzA9lcNUcTWyN+KPPxG8fXFZLI4aYS0VVcVwRwa4opWhzBfhYjcfoLpDLjjx2ALhokdKXMbluIJvw0XBJH9kU+HEBoXO+Zy0SPrc2iYdmCIa1Dww+ABe71w281I20wa8tG4/3/NV31+VZx0kI0DJJD4ktaPYH1VlS5ItlwVQSssGV1qFu4m1t61oymL8EN8lq33XWMXN0XJA90PwDz+ZQii+AefzKFydE46/Ns454aZp7sTS9w3Yn2DfRoP+pVp0S2tFS1kVRNG6VkRLhG0gXcPhJvuBz8glvWFWulr6t7jcieRg8I3FgGX8ijAPqrDksVnWcJhC6qpmdrBVNnjdABG2x/eBwJJLnE3vvNr6JW7rSjML29hI2X/2uzcOxIwzvLhic9pcMIIBDbB3parbX3LrldRhJZlZ1oQOghZ9nmdJG6Bwc57AW9kQTgkaMZvb73mutd1l0ctTBM6je8RNmDnOEWMmTDh7rRgdht97j4qqbreNQCxds9Ykc/2rBDK37RSxQAksGExuccZw2yIIyATk/rQp3yvfLTzYRUsqYsD2g4mxtYWv4t7t8uNlVTW28Vti+SAn03WBcQ9lE5pjrpKohzhhcHuc4RkDfnquHSbpdDUQOp6aKZglqXVMhmcHHE4WLGYdGKFsO8aeS1MnrvQE46P9NjS0E1JgJkd2nYS3A7LtG4ZBxzzItvceSca/p5C+KUtgkFRPTxwPJeDEGs+8wDO55qvWyiw893hktHTbh6n65qXhBZNd1g00rqjtaeVzJKmGoa0Ob/8Am1gLHcjg3cU2dP8AplBXRQxRQviEUkjxcRgWf90CMAAg28d+agmPTP8A7W8b7/L6soZItpJzG9rmGzmkOHiM/T9V6K6JbaZUwMlbazhhcOB0I9V5rY5WH1UbZ7OY07jZsubeThw8Qq5x1FkH8Li2e/s3vhOlsTfA5ZJXbC4c2n2z/VIayO7WSX70Ruf5dHD0TjK0Xa7UXOd1lw0M4RxXlPl8lSPXJW9ptC17iNgA/wBR/MFXZLUiNk0ztGNJHkMgPNedOmMpdVPLjnZoPpiPu5XVdlVnQyMCy5ZaNFq9XlBgj69CukIsb/W5ci3655rcD681IH+jPcHn8ysrSh+AefzKFyyRB0qsayqNxc1FRv8A/tImQAcRv3hX1tX97J/iP/qKQv0XekYUtEBfJw9QggZm49Qro3/XAriU0FNPaDvHqtgwbiPUK41hQCnXNHHXXMLFv4hnzHsriC2Qkp0ADeN+8Ie0cQL8wrhKFOkYU6ANxFhzQ61tWn0+auJOuzfg8yoGFDG3EW8QjLiPVeg0IMPP4ePxD1CW7PqjG9j2OGJhDhmNxv8AXirzWzv1QD90b2kyeFkgIwyNz5E5Eeqd6M2jLDqwkfp7JN0e/ct8Snhur/JUSrWlqnwRbpX+5bEN/ed+Q9VQfSYg1U5uLYyNeFm/kvTe0NfIKEVPxu8T813CGESlqKGy4j1XJ723+IeoV9LLNVYVlCGRv4m+oWWStuO8PUK/W/XsshAU9QOGAWI37/4isK76f4R5/NCgk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10" name="Picture 14" descr="https://encrypted-tbn3.gstatic.com/images?q=tbn:ANd9GcSYGmzJ_yFUpF6LXvNvU6KOOAy9v86c70cPNy_5CA0r1DlkrSQ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268760"/>
            <a:ext cx="2289423" cy="3040823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Definujeme: </a:t>
            </a:r>
          </a:p>
          <a:p>
            <a:r>
              <a:rPr lang="sk-SK" dirty="0" smtClean="0"/>
              <a:t>U= </a:t>
            </a:r>
          </a:p>
          <a:p>
            <a:endParaRPr lang="sk-SK" dirty="0" smtClean="0"/>
          </a:p>
          <a:p>
            <a:r>
              <a:rPr lang="sk-SK" dirty="0" smtClean="0"/>
              <a:t>Podiel  práce, ktorú treba vykonať, aby sme vo vnútri zdroja presunuli medzi jeho svorkami elektrický náboj. </a:t>
            </a:r>
          </a:p>
          <a:p>
            <a:r>
              <a:rPr lang="sk-SK" dirty="0" smtClean="0"/>
              <a:t>Jednotky   kV=1000V</a:t>
            </a:r>
          </a:p>
          <a:p>
            <a:pPr>
              <a:buFontTx/>
              <a:buNone/>
            </a:pPr>
            <a:r>
              <a:rPr lang="sk-SK" dirty="0"/>
              <a:t> </a:t>
            </a:r>
            <a:r>
              <a:rPr lang="sk-SK" dirty="0" smtClean="0"/>
              <a:t>                      1MV= 1000 000V</a:t>
            </a:r>
          </a:p>
          <a:p>
            <a:pPr>
              <a:buFontTx/>
              <a:buNone/>
            </a:pPr>
            <a:r>
              <a:rPr lang="sk-SK" dirty="0" smtClean="0"/>
              <a:t>                       1mV= 0,001V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Elektrické napätie</a:t>
            </a:r>
            <a:endParaRPr lang="sk-SK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475656" y="2060848"/>
          <a:ext cx="720080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Rovnica" r:id="rId3" imgW="266400" imgH="419040" progId="Equation.3">
                  <p:embed/>
                </p:oleObj>
              </mc:Choice>
              <mc:Fallback>
                <p:oleObj name="Rovnica" r:id="rId3" imgW="266400" imgH="4190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060848"/>
                        <a:ext cx="720080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907704" y="2332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Zdroje napätia: </a:t>
            </a:r>
          </a:p>
          <a:p>
            <a:r>
              <a:rPr lang="sk-SK" b="1" dirty="0" smtClean="0"/>
              <a:t>Elektrochemický zdroj – </a:t>
            </a:r>
            <a:r>
              <a:rPr lang="sk-SK" sz="2800" dirty="0" smtClean="0"/>
              <a:t>galvanický článok</a:t>
            </a:r>
            <a:r>
              <a:rPr lang="sk-SK" sz="2800" smtClean="0"/>
              <a:t>, </a:t>
            </a:r>
            <a:r>
              <a:rPr lang="sk-SK" sz="2800" smtClean="0"/>
              <a:t>akumulátor.</a:t>
            </a:r>
            <a:endParaRPr lang="sk-SK" sz="2800" dirty="0" smtClean="0"/>
          </a:p>
          <a:p>
            <a:r>
              <a:rPr lang="sk-SK" sz="2800" b="1" dirty="0" smtClean="0"/>
              <a:t>Fotoelektrický zdroj</a:t>
            </a:r>
            <a:r>
              <a:rPr lang="sk-SK" sz="2800" dirty="0"/>
              <a:t> </a:t>
            </a:r>
            <a:r>
              <a:rPr lang="sk-SK" sz="2800" smtClean="0"/>
              <a:t>– </a:t>
            </a:r>
            <a:r>
              <a:rPr lang="sk-SK" sz="2800" smtClean="0"/>
              <a:t>fotočlánok.</a:t>
            </a:r>
            <a:endParaRPr lang="sk-SK" sz="2800" dirty="0" smtClean="0"/>
          </a:p>
          <a:p>
            <a:r>
              <a:rPr lang="sk-SK" sz="2800" b="1" dirty="0" smtClean="0"/>
              <a:t>Termoelektrický zdroj </a:t>
            </a:r>
            <a:r>
              <a:rPr lang="sk-SK" sz="2800" b="1" smtClean="0"/>
              <a:t>– </a:t>
            </a:r>
            <a:r>
              <a:rPr lang="sk-SK" sz="2800" smtClean="0"/>
              <a:t>termočlánok.</a:t>
            </a:r>
            <a:endParaRPr lang="sk-SK" sz="2800" dirty="0" smtClean="0"/>
          </a:p>
          <a:p>
            <a:r>
              <a:rPr lang="sk-SK" sz="2800" b="1" dirty="0" smtClean="0"/>
              <a:t>Elektrodynamický zdroj</a:t>
            </a:r>
            <a:r>
              <a:rPr lang="sk-SK" sz="2800" dirty="0"/>
              <a:t> </a:t>
            </a:r>
            <a:r>
              <a:rPr lang="sk-SK" sz="2800" dirty="0" smtClean="0"/>
              <a:t>– dynamo</a:t>
            </a:r>
            <a:r>
              <a:rPr lang="sk-SK" sz="2800" smtClean="0"/>
              <a:t>, </a:t>
            </a:r>
            <a:r>
              <a:rPr lang="sk-SK" sz="2800" smtClean="0"/>
              <a:t>alternátor.</a:t>
            </a:r>
            <a:endParaRPr lang="sk-SK" sz="2800" dirty="0" smtClean="0"/>
          </a:p>
          <a:p>
            <a:r>
              <a:rPr lang="sk-SK" sz="2800" b="1" dirty="0" smtClean="0"/>
              <a:t>Mechanický zdroj – </a:t>
            </a:r>
            <a:r>
              <a:rPr lang="sk-SK" sz="2800" dirty="0" err="1" smtClean="0"/>
              <a:t>van</a:t>
            </a:r>
            <a:r>
              <a:rPr lang="sk-SK" sz="2800" dirty="0" smtClean="0"/>
              <a:t> </a:t>
            </a:r>
            <a:r>
              <a:rPr lang="sk-SK" sz="2800" dirty="0" err="1" smtClean="0"/>
              <a:t>de</a:t>
            </a:r>
            <a:r>
              <a:rPr lang="sk-SK" sz="2800" dirty="0" smtClean="0"/>
              <a:t> </a:t>
            </a:r>
            <a:r>
              <a:rPr lang="sk-SK" sz="2800" err="1" smtClean="0"/>
              <a:t>Graaffov</a:t>
            </a:r>
            <a:r>
              <a:rPr lang="sk-SK" sz="2800" smtClean="0"/>
              <a:t> </a:t>
            </a:r>
            <a:r>
              <a:rPr lang="sk-SK" sz="2800" smtClean="0"/>
              <a:t>generátor.</a:t>
            </a:r>
            <a:endParaRPr lang="sk-SK" sz="2800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Elektrické napätie</a:t>
            </a:r>
            <a:endParaRPr lang="sk-SK" dirty="0"/>
          </a:p>
        </p:txBody>
      </p:sp>
      <p:pic>
        <p:nvPicPr>
          <p:cNvPr id="18434" name="Picture 2" descr="https://encrypted-tbn2.gstatic.com/images?q=tbn:ANd9GcQX2GGkTa_I4AzZorDOoEHG21M2ZiX5RR8KcZ6nxjFhFC5-3On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4664"/>
            <a:ext cx="1724025" cy="1581151"/>
          </a:xfrm>
          <a:prstGeom prst="rect">
            <a:avLst/>
          </a:prstGeom>
          <a:noFill/>
        </p:spPr>
      </p:pic>
      <p:pic>
        <p:nvPicPr>
          <p:cNvPr id="18436" name="Picture 4" descr="https://encrypted-tbn0.gstatic.com/images?q=tbn:ANd9GcQueLD7JME8muPjHry2bqnUkFSxO85E8ZMsFa0IlhJR4Ho1armt5c8oaI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60648"/>
            <a:ext cx="1483618" cy="1483619"/>
          </a:xfrm>
          <a:prstGeom prst="rect">
            <a:avLst/>
          </a:prstGeom>
          <a:noFill/>
        </p:spPr>
      </p:pic>
      <p:sp>
        <p:nvSpPr>
          <p:cNvPr id="18438" name="AutoShape 6" descr="data:image/jpeg;base64,/9j/4AAQSkZJRgABAQAAAQABAAD/2wCEAAkGBxQSEhUTEhQVFhUXFBQXFxgXFxgUFhoVFhQXFxUVGBgYHCggGBwlHBQUITEhJSkrLi4uFx8zODMsNygtLisBCgoKDg0OGBAQGiwcHBwsLCwtLCwsLCwsLCwsLCwsLCwsLCwsLCssLCwsLCwsLCwtLCwsLCwsLCwsNyssLCwrN//AABEIATYAowMBIgACEQEDEQH/xAAcAAABBQEBAQAAAAAAAAAAAAACAAEDBAYFBwj/xABDEAABAwIDBQUEBwYGAQUAAAABAAIRAyEEMUEFElFhcQYigZGxE6HB8AcyQnOy0eEUIyQ0UnJTYoKSovFjFTNDVIP/xAAZAQEBAQEBAQAAAAAAAAAAAAAAAQIDBAX/xAAfEQEBAAIDAQEAAwAAAAAAAAAAAQIRAyExEkEEE1H/2gAMAwEAAhEDEQA/AOpUm99eiDePE+c+qsOzPVNCxoQF54lOXHifOFI5iDdUA7x4nzlLePEot1V8VimUx33AHhm7/bmgnBPEppMxK5/7fVeCaNFzm/1OsPEBUztHEaCm3o0/mrqpt3w+dT4pnTxPmR4rPf8AqmJByYfA/mp6O3Xf/JTAnVp+BTVNuzunifNIzxPqosLjWVD3XX4GxVoBRUQaeJR34o91A03VBMceJTHqUYEoS1RdIy7mUt48SiCctRATzKW9zKRCGEWLuHd3Rc6+qZLDt7o8fVJAni56oHKd2ZQlsrSIdwpnU+Ns87C2clWANOCyXabaznk0GHutMPP9R/p6fkoC2jt8uO5h+hqRn/YPiosDsZxdNSS6b72fjN1b7PUKdJhrOINQENpN/wA0SXkcALeKv4V0ukmSTf181YNXsPYZqNAddvDIAcgF0cX2TwwBL91tuibBbXFGlkJWb232hc+eHVaZU9p4akww2DfjbyUODxFBoPtqJqCO6A4M87XXPqu3r/FWMPhN4K6FLbDqL3B1CmaQAy396ecxZPgdr7sNqXGQcLEdeIR4rAkaLm4nCkX9eCnyu2rp3AM2OR0KJqyuxtp7jvZuu05Scui1bB3QVlRCyT0pSUVGAkQiKSaNAAQOF1IUyiLGHPdHj6pIqBO6LcfVJARbcomt4o4ueqcDUrQ43abHexouI+u7ut8ruHQe9YaiI8c11+3GL3sQ1oyYPe6/wC5mFZNzlqg7GFwxtIzuOi12wdhPqd4jmemnis+Ma2o6nFg1jQfBx/ML1PZFZtPCmoYy98BMR55tx5DiLxouMXzZXdv4vfqOhV9k4IveBEyVUp6dPJbLs1s72mmiobW2K6mxrojP3K32W217E7rrzbpwXSI7e1OzTTTcZEgcFmcC7CtZUbiGEn7MEgeEc1otrbbLmEZLA7QcXGwnhHVbmFsTemY2jThxI4nryWq7O472lODm0QfPNZfHfWPkeqt9mq+5VA0dLfj8Fyzmo1K2sIS3Mog3XnCcrConBCjcEO6jRiAhIR7qYhQWMO3ui/H1SRUG90ePqkiJ3C56ohGqA5lJ0XPIojyvb9Qmu4/5netlA+vAAHVW9qUt+oSOJ9VSr05tqrMl062y8SIAMzvC/Lgu5tbtGXAUmuO40ZZSeJWS2e6NbhQ/tQkz4XiPzT1HZdiZK2/YJzDV/eEiGyBBuvONm4kB4c6CAQYORvktA/brnVH1TDbBoDQAA0fVAWsZbUr0Ptltlrmim3L3zp0WNouMlwmB83VE4o1tzdLnOcYLYM8r810X46rBolxYBZzB3ZMiN6M16sOLLpyucaXACmWOdVeYH2Bdxt7lxW4B9STRaQ0zc2tcxPGwutXT2XSpt7xkFk7xsAdFxtnbaptwz2707r7RcmTce4+a9mHHj3ce/Hny5b4842sPZkg6n4wodm1u+3k4KftFXD6ri0WkwOAmUGzKF51Xj/kYzG2PVx3cejNiMs00JqLhut/tCdeJ2DuoZRlRhVIU6Jg1OQiEKKsYdndHj6pJUW2GevqkiaG8XM8VKxkXQOzPVMHiYlUjzvauH9lVe12W8S06Z6qm+jK1vajD94OiQ4RxyWbfhb9wxyzHkuauLVYRPVVS1d/EYUuHeb4tMz4LlvoR9qOoIWsaivSBBV4YgeziO9vTM23QMvOVFSoHi0+I9FOcI6AAJPIT6LthnZWbNuzgdshjKAaDvMFWTYCXG1wosLjCHTnnfM+JKr4XC5SIPMQuhQoiei9n918cviOztDtBVrNawkRAAi2mq4uFpOBc0OmYJ5LsYjZ28wRY5yYYI6k38FU2dSFJryTc5QJuOfxXpvNZqeRyxwji7Sp7jiNeKl2c0vIa0XkSeF8uqnqYf2ri94PIf9LrbBwkvFoDRJ68l83my3XoxaRlIAADQR5Ji0KQi6Ahefboi3jlmnB4hFumZsk9swqiE3TABSvMoNwqNRYoN7vn6lJPRkACAkgmeAZQNyR5knTJBuCdfniqyr7RwntGERfTqsjVoFpIOhW8BXJ21s7fBczPUed7LNm1jL7tk0A5j3IiC0wVLTgrKqxwzD9lvkE/7K0fVkdDCsABSNhalZV6WFEXk9TKstotGQCZ7wMkHtxxHmF1mdSpqpmOqcEIY18B+aS1c9pIhguK02zcGGMEzvG6g2Vs7J7vAfmuo8ZLlbtpGR1UOLxDKbS55AHGNTk0AZlWy6Fhe1u0f4lrPssaP9zr5eSg7WJx1cUTXp4fephwbJeAZ6adFJhtuMc4NeNx1hnaTp5qq2syu5lGjWIpspNJL37jPaR344yYtnZWNrVG1cOG0qIYWMO8/NzpElxtZbwwufiW6dM59CmOeZVDs/izUotJzu3/AG2Eq84niAsNRZoNO6LfMp0qL7C58uaSqnIufEp25JnASepPmck4ciaEHqSmUFM8RCMRohFPaGyKdUXG6eIXAxOxKlMw3vjyWtjJQ1vrDos1WOfSc3NpHz71Sr45rcw7/b+q2+IEtI5H0Xh+IeZNz9Z3qUkNbaHGbXLrMB6nP3I8DgHPiZnPMT5Ssu0niVo/o/H8YP7Kh9y3vTNxbLAbLqPABsIXawmymU8+8fRWaFipiRqoAIhMD8kInXUZdbJAFQrFdr8D++3zYPaL6SLZ+AW2ab3VbHYdlZu48SNdL6FTTUeY08O5jgQ4Z5Lv08e80wxzzu3sLSSAL6nJXMV2Ub7Si1lVwFR7mwQHboa1pkTn9b3LpYHYFKkQe89wNt6MxlYLrhy5YeOeWEvqbY+HDKTREG55zmVb+bhSPytxvx5oMQJgdFzanSxQYC0X4+qSGk6B5+qSKmcDJ6ofBSvNzBm59FHN+drcFNqdz+KTR4dUyceBtbogmYVE65SYbXCZxUEdfXoV4bim9539zvUr3Oq2R88l4hi/rv8A73fiKLEDAtL9HTZxn/51PgFmwtP9HB/jD92/1Cq2PUaLbqR3gmojPxTPbwVcwJFvMp3GM9UzW8LoBItIhA645n50RkQm3efkgrVSfbYcWkCq7/i1TBNH8RSj/ArO95A9wCkd8+SCMCbKPd0m/RS65apndEElBo3RY66Hj0SUuHZ3R4+pTICqC566IQLTB8c0RgHxNucZpyBGXvUaRhsSm5qSNEO5CgTaoym5GXRC9ql4oHoGqRIn5uvEdoMipU+8f+Ir2ytxXjG2R+/qjhVf+IqWdtY+qIzWq+jZs4tx4Un+rVlmhaz6Nf5moeFJ34h+S0t8eltRkIBkeqdzpyRyCIOk56eiLeHNRubn8jyRDT5sgQJM2HxTb3zmk9yZrdVRE29doy3cM7/m5w+KkeNBmoWE/tDyP/r0vfVlWrCJ+YQQ1G+5Iv1PrqneROeqEslBYoxAt5cymT0HtDRca8ePRJA+6ATJvJ9Nf0TRrl8+iMjOTdLfJWWjPd0TDinIQ785RKAp6nxQvGSNpTVEENbJeM7a/mK33tT8RXtFVtuvwXjG3hGJrfe1PxFS1rH1Ratb9G3/AL9X7o+oWSC1n0cfzL/uj6qytXx6Uy6TXZiIslTMJyFXIDTCHeKJ7eOR+bIYSHpwbZT7ktOfvTDL58U5zlEVsNPtqxnKnQHhcx6KxJN1Wwg/eVzzojypj8lYdOnG6AiAeKiOvJSk+SGLTboqLFEd0Z+CSGkwRdvzPVJBOWzPVCEzjx5+qQqDTTNZaCR85JhAEaoS0Ez4eBzSAiLeWiAjl+SeraE5M8egQ1shwQDVNl4x2hP8TX+9f+Ir2LEutbNeP9oWRia0/wCK/wBVK1j65rVrfo2H8S/7o+oWTaFrvo2/mKn3R/E1It8elUSnDp4eqTMnfJRhhj4rTkAtGpn5yQuA0y0Upp5KE2MX48v7VQIakSOCN+aFwPFBVwNzXP8A54j+1qmL5yGuShwA7td054qrHPd/7CsBmRJOvTxUIGPG/ghc6TPxlSgaHy66oWt8FVqzQ+qLDX1STU6kCLpIhEkk6XQiBPznmmqOj5vwuiaLLLQGjgU5cnZqi3SgFj73CVY2R30QV32QVsQvJO0f8zW+9f6r155yXkfaNv8AE1/vX+qlWeuU1a36Nv5l/wB0fxNWTAWr+jc/xL/uj+JqRq+PTaGqk34ElR0cjxkqR2eX681tyM59so9ULuKdt7niR5Jg3yQBuzpkYRACLcYQht/1+ZT08wDxHLVBQ2VTDqIJF/b1nDxLb/8AFXHCM5+Kq7IJ9gznvmeZefyVtjYUDRnchBfMpzHimiFVlWaTZGfH1SRYdvdHj6pIbQuNymYOvnIQOEz11RLKiTlp4JNOWXmnNUNv86Cw1KCUWt5/BRYod02uYRNeDMQbwetjHW6HGHuqio74LyjtKIxVf7x3vuvViZ9/ovLe1A/iq39/wCzVxcYBab6O/wCZcP8Axu9Qs2V3vo8qRi4nNjo8wkavj1jDKXeE3t6KDCi11M06LbkZzptmgcy0BSudpohPGOiCBxjOAhqjum/2ZtyPHyUxuRIGut9NNVDjPqPN/qkz8OiCDZoihSt9gmdbuJ+KsQDpdDgzFKlawos94UztDp85IBJgIABrmpHkaKImOSCSgO7Y8dBxKSipkx9Vuuc8eQSQO/M9U8+SrOdBkFE2pIMfostLIkkWspKT7zwsq7TbT32T+0i+XGc/JFXSJVfE/V4hFSq31vbx0suTtjtBQpvGH3y6sTdrT3KfKo7iY+qJ8E9TcBjce2jT33zoBFySdB4LzHbGI9pWqPGTnTxMQr/aTar6joJgN+q0ZcJ6rghyvzqEsImxXY7D1CMUOG670XGebFX+zNYU8Q1zsrg+ISN/j2XZt2nqrJESqmw6ksnnn4K9UVcgEcfMfBM5oTh6FxBMEW42ugB7mi5IFtTCqbYefY1CDADD6ZKWJd05AW00KpbZf+5dzF+sFBeNmsaNKVP8AQh2SHFNIMgizWAzlAaAVHvHiDfQ5cAUErqnONJ1Tb0Z3Ok392SjItpmk3igsUWWGfmeKSkpEwnQcmZkxAvxFwQDY6Qi3hGcJ3gEmOJ8tUAiJCy0f2gGeR04+KepimU2OfUduMbEucYAN469BdDVZ7hfT3lYn6SMWTTosB7vtXvmZl241ot0J81ccd5SX9TK6h9vdsn1Jp4UupU4gvNqz50m+408M/csvPC0fnJVWjiePmpHVyBLbxovZ8yTUee22rVZpedYAzUBcMotx1SpVhu3Mt0cPRw0KTgIs5vmB6rh89uqIskWKlwmIDCSdMlESBm5g/1D4EqoXCod2nLzqcmgakuKfK/V1pvNg9uX0oa6mHMvIJguBObTkOC3mxtvUcVak8B/+G4Q6eAH2h0K8Uw1beGhAloIyIznoqmIpVWO3m7zhM2MEcuKvxtn6fRDKZvPdgd7e7oHM8OiptxVMzDwY1MjyWU2Biar8NTbXrOcbODXXDRBgcz1U+Mdu5lc7NNStO827vmc1z9rj91bUge+Piqmz9pvEb0OGk296l2htFjw1kOBNRriSBuw0iZcTIU0rsYumN9wsYc4cjBgKB7ByHjqjoYunX3qtCoyq0uJBY4GJORGYPUKWpTJidek+SaFZrSLQL/MoG0SZBkDOdVaNO4AFkO4ZgC3EIJaDCGgA+7mkpaQMZhJBy6ovIjURHEzmgDb5QpnU7nqhER7lGgTJk3E/ICzfajZor0w05B28IsQYiZAWlbTtAhRHAg6dM/zSJXkeL7P1Gk7h3uRs79VzDIMGWnpHmCvY8bgA4QRfQ81n9q7Akd5m/bMDvjpxXTHls9c7hHnjWkXY4tOsZHqMkJxL5hzGGbEwWSOBLV3cV2ee2Sw7wE902cPBcdzS0w4EHgV2xzxy/WdXEqbWz3aVH/VvP8AcSEb2ufAe6WjJjWhjB/pbn4qTBOYXtbUf7NpPedBdA6fHLjZafE9mXQH4Y+3ZugkD67bSdYIjWyX5l7N1nWADkVKK0ZoHkHL3qmd4HiFr8Z21eD2iCBuuv1XYwO22tcXVQ0tAjvZfovK8RjntfLbRopv/V/aFras7o00J/zcV58p27Tx6jR7R0MRWNOlYgTEiI1g6p8Xjmh5Y3vOazfcNLiQ3keqxmBq02TUotG8ReLGJuB8hdfYFYVGOdvg75eCcrxAzzgWXSTCYbvrN+t9eNK/sVRfTp1GB2GruY100nFp3iAZMfWzlQDaePwLt3FN/a6V4fullYNb9qftjW/NcBvaHFU2Gmyu9oBgGziIt3S4EttwhF2R2j7WtUdiq/2SA+o83dfdkkmB0CuP8fLKZWXyF5J09M2ftCnXptrUXB9OSDAgh/8AS9ubCOCmuTM+AKxXZPF/xOJdSI9i5rWFwncqVQQS5kiLAEE81sW1fXovO2tUaYjz9Uk9OqI+sNfVJFc8iSYOqECSBx+bpi2CZFiffxSoTeBbrnxRBNqCN42aLSbCZhO0HvE5enVNuzpAnLPw6Ih3heeEWjxCLCcBAjPoq8Rz5q1TFuNyggZ65DgFEcbGbMa/vEZE3Egi3JZ/auxwQG1G73Bws4W962rmaghVatIgfPkmh5VtDs89vep99o/3COX5rje1qMa6mHva05sBIm8gFuonQr1fGYIFwADp1Is0HrquFtTYzahPtGje/qby1hamd332ln+Mfhq1u9mrD3WSx+xn0gXNl7OP/SoU6pFvXRerjyxycrLAYjCAmQuXWw7t8iM13mkOyPghqU0y491Jlpy6WHqNsHW4KSltatSJY11p1AOY04KzVpXt4rlVKTi+4NyFjLHUjeN/a17KR3O/nAm4OY5KDZ1M9751Vyg3ui2gsiqYhtMSRc5AanRejG2Tr9csta7dLAdoHYQaOb/QRqdWnReg7OxIq0mOaLFsxwnMecrxitULyXON/cOQXrGxGuZhqTQe8GN8zc3Xn5uPGSa9dOK2tHRpNgWA/wC0yDCtG6LccyeJSXnd1CL5ZfNkdAXPxzREzLeZyMGDqhjvfWJ3R9XJvuuSjI+YN+ZTNOpmTmNLaxmmqVAOufidEzGnO3mgn4xw8UIFut0AebyLckD9cr5ZlxHibBAW9eY8CD5QoKlxzn7MwPAqcPgCBJ+CgccxnebeigFzBpGkQqNVkyIJHWy6UCwmCOAEDxUB5XGvGeCDgYjAast09DxWf2lsZjzBG47+oG3iM1tX04tkfBVxhoBnXjcqaL28v2hsupSzG83RwlVaNYkgZ+q9IxWzbEjK8gxHksptDYYc/epn2Z4W3J65rvhzWdVzuMculunOd4fZ1VeiZeJGvFBj6VRjz7QGbTo23Ap6GIggjPivTLMvXOy7dypiQ0cXaCVzyS4ibknhcngBompsLjAkuOg+bLTbJ2RuEEw5xHlyH5rWfJMJqepjLkh2Rsc2JG842AGQ6DjzK9G2TQ3WjKcp+HJVNkbNFMB5ALuGgH5rtbts+vH3Lw5ZXL16JNCosgAEpKxSFhAHmksNbc6sIJvHe0v4KIVN25HLiU7pbJ5m2maF9S0eXxViHe4SYzOeo8E7TuwIkHPkgpm18+KcVcj71aJnUwDOekZXQl1wBmM9bcEArZmPLNAyoSJDWyeOg5nVAdR4EnwH5KJpz4xMJ3GYyOfohpstlxOZFkgN7ba9ALeaAOvOU8PnJIXbaw+ZKTQVdAXuAmQLZlRm4ka8dEbnbszfrfNJxAO7GWqzoVX0A4Qb+Pkq+MwQIuPALphqE0Cbgi+aDK4zYkj6stdoeKymO7M1GOHsmucJHd1HIHKF6XXw/A2+ZSAB4X/p9VqWzxNM1sjYu4LjvGJmM/6RyWr2Vg2MEkS7noeAU9DDgXzOSla0k5mOWattt3STSxRdA5ny6KY8beiqTIjnHO15SLcpk3Warq0n2FgkqdGrAGflzSQQ16TgTrc6njA0Ub6Dibx8+CdJURjC9Pn1SANm21I0tP6pkkErqDo08z+SCrTcBmEkkC/ZXlvdLQdDeyb2B1N/0ySSQAyiYBMQdOWgyTvY4CQRb54JJIDZhSRNu9ncnpogGGdJy0+ckkkD+xPLz/RSVcIQBcQD83hJJBVexwdBiJOp/JM3ClsRF+d89LWSSQTBh5a/OV0bKDrmRHCT6wkkgM0HHUIfY+zBIDfM/kkkgsU8QAIIOuXVOkk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40" name="AutoShape 8" descr="data:image/jpeg;base64,/9j/4AAQSkZJRgABAQAAAQABAAD/2wCEAAkGBxQSEhUTEhQVFhUXFBQXFxgXFxgUFhoVFhQXFxUVGBgYHCggGBwlHBQUITEhJSkrLi4uFx8zODMsNygtLisBCgoKDg0OGBAQGiwcHBwsLCwtLCwsLCwsLCwsLCwsLCwsLCwsLCssLCwsLCwsLCwtLCwsLCwsLCwsNyssLCwrN//AABEIATYAowMBIgACEQEDEQH/xAAcAAABBQEBAQAAAAAAAAAAAAACAAEDBAYFBwj/xABDEAABAwIDBQUEBwYGAQUAAAABAAIRAyEEMUEFElFhcQYigZGxE6HB8AcyQnOy0eEUIyQ0UnJTYoKSovFjFTNDVIP/xAAZAQEBAQEBAQAAAAAAAAAAAAAAAQIDBAX/xAAfEQEBAAIDAQEAAwAAAAAAAAAAAQIRAyExEkEEE1H/2gAMAwEAAhEDEQA/AOpUm99eiDePE+c+qsOzPVNCxoQF54lOXHifOFI5iDdUA7x4nzlLePEot1V8VimUx33AHhm7/bmgnBPEppMxK5/7fVeCaNFzm/1OsPEBUztHEaCm3o0/mrqpt3w+dT4pnTxPmR4rPf8AqmJByYfA/mp6O3Xf/JTAnVp+BTVNuzunifNIzxPqosLjWVD3XX4GxVoBRUQaeJR34o91A03VBMceJTHqUYEoS1RdIy7mUt48SiCctRATzKW9zKRCGEWLuHd3Rc6+qZLDt7o8fVJAni56oHKd2ZQlsrSIdwpnU+Ns87C2clWANOCyXabaznk0GHutMPP9R/p6fkoC2jt8uO5h+hqRn/YPiosDsZxdNSS6b72fjN1b7PUKdJhrOINQENpN/wA0SXkcALeKv4V0ukmSTf181YNXsPYZqNAddvDIAcgF0cX2TwwBL91tuibBbXFGlkJWb232hc+eHVaZU9p4akww2DfjbyUODxFBoPtqJqCO6A4M87XXPqu3r/FWMPhN4K6FLbDqL3B1CmaQAy396ecxZPgdr7sNqXGQcLEdeIR4rAkaLm4nCkX9eCnyu2rp3AM2OR0KJqyuxtp7jvZuu05Scui1bB3QVlRCyT0pSUVGAkQiKSaNAAQOF1IUyiLGHPdHj6pIqBO6LcfVJARbcomt4o4ueqcDUrQ43abHexouI+u7ut8ruHQe9YaiI8c11+3GL3sQ1oyYPe6/wC5mFZNzlqg7GFwxtIzuOi12wdhPqd4jmemnis+Ma2o6nFg1jQfBx/ML1PZFZtPCmoYy98BMR55tx5DiLxouMXzZXdv4vfqOhV9k4IveBEyVUp6dPJbLs1s72mmiobW2K6mxrojP3K32W217E7rrzbpwXSI7e1OzTTTcZEgcFmcC7CtZUbiGEn7MEgeEc1otrbbLmEZLA7QcXGwnhHVbmFsTemY2jThxI4nryWq7O472lODm0QfPNZfHfWPkeqt9mq+5VA0dLfj8Fyzmo1K2sIS3Mog3XnCcrConBCjcEO6jRiAhIR7qYhQWMO3ui/H1SRUG90ePqkiJ3C56ohGqA5lJ0XPIojyvb9Qmu4/5netlA+vAAHVW9qUt+oSOJ9VSr05tqrMl062y8SIAMzvC/Lgu5tbtGXAUmuO40ZZSeJWS2e6NbhQ/tQkz4XiPzT1HZdiZK2/YJzDV/eEiGyBBuvONm4kB4c6CAQYORvktA/brnVH1TDbBoDQAA0fVAWsZbUr0Ptltlrmim3L3zp0WNouMlwmB83VE4o1tzdLnOcYLYM8r810X46rBolxYBZzB3ZMiN6M16sOLLpyucaXACmWOdVeYH2Bdxt7lxW4B9STRaQ0zc2tcxPGwutXT2XSpt7xkFk7xsAdFxtnbaptwz2707r7RcmTce4+a9mHHj3ce/Hny5b4842sPZkg6n4wodm1u+3k4KftFXD6ri0WkwOAmUGzKF51Xj/kYzG2PVx3cejNiMs00JqLhut/tCdeJ2DuoZRlRhVIU6Jg1OQiEKKsYdndHj6pJUW2GevqkiaG8XM8VKxkXQOzPVMHiYlUjzvauH9lVe12W8S06Z6qm+jK1vajD94OiQ4RxyWbfhb9wxyzHkuauLVYRPVVS1d/EYUuHeb4tMz4LlvoR9qOoIWsaivSBBV4YgeziO9vTM23QMvOVFSoHi0+I9FOcI6AAJPIT6LthnZWbNuzgdshjKAaDvMFWTYCXG1wosLjCHTnnfM+JKr4XC5SIPMQuhQoiei9n918cviOztDtBVrNawkRAAi2mq4uFpOBc0OmYJ5LsYjZ28wRY5yYYI6k38FU2dSFJryTc5QJuOfxXpvNZqeRyxwji7Sp7jiNeKl2c0vIa0XkSeF8uqnqYf2ri94PIf9LrbBwkvFoDRJ68l83my3XoxaRlIAADQR5Ji0KQi6Ahefboi3jlmnB4hFumZsk9swqiE3TABSvMoNwqNRYoN7vn6lJPRkACAkgmeAZQNyR5knTJBuCdfniqyr7RwntGERfTqsjVoFpIOhW8BXJ21s7fBczPUed7LNm1jL7tk0A5j3IiC0wVLTgrKqxwzD9lvkE/7K0fVkdDCsABSNhalZV6WFEXk9TKstotGQCZ7wMkHtxxHmF1mdSpqpmOqcEIY18B+aS1c9pIhguK02zcGGMEzvG6g2Vs7J7vAfmuo8ZLlbtpGR1UOLxDKbS55AHGNTk0AZlWy6Fhe1u0f4lrPssaP9zr5eSg7WJx1cUTXp4fephwbJeAZ6adFJhtuMc4NeNx1hnaTp5qq2syu5lGjWIpspNJL37jPaR344yYtnZWNrVG1cOG0qIYWMO8/NzpElxtZbwwufiW6dM59CmOeZVDs/izUotJzu3/AG2Eq84niAsNRZoNO6LfMp0qL7C58uaSqnIufEp25JnASepPmck4ciaEHqSmUFM8RCMRohFPaGyKdUXG6eIXAxOxKlMw3vjyWtjJQ1vrDos1WOfSc3NpHz71Sr45rcw7/b+q2+IEtI5H0Xh+IeZNz9Z3qUkNbaHGbXLrMB6nP3I8DgHPiZnPMT5Ssu0niVo/o/H8YP7Kh9y3vTNxbLAbLqPABsIXawmymU8+8fRWaFipiRqoAIhMD8kInXUZdbJAFQrFdr8D++3zYPaL6SLZ+AW2ab3VbHYdlZu48SNdL6FTTUeY08O5jgQ4Z5Lv08e80wxzzu3sLSSAL6nJXMV2Ub7Si1lVwFR7mwQHboa1pkTn9b3LpYHYFKkQe89wNt6MxlYLrhy5YeOeWEvqbY+HDKTREG55zmVb+bhSPytxvx5oMQJgdFzanSxQYC0X4+qSGk6B5+qSKmcDJ6ofBSvNzBm59FHN+drcFNqdz+KTR4dUyceBtbogmYVE65SYbXCZxUEdfXoV4bim9539zvUr3Oq2R88l4hi/rv8A73fiKLEDAtL9HTZxn/51PgFmwtP9HB/jD92/1Cq2PUaLbqR3gmojPxTPbwVcwJFvMp3GM9UzW8LoBItIhA645n50RkQm3efkgrVSfbYcWkCq7/i1TBNH8RSj/ArO95A9wCkd8+SCMCbKPd0m/RS65apndEElBo3RY66Hj0SUuHZ3R4+pTICqC566IQLTB8c0RgHxNucZpyBGXvUaRhsSm5qSNEO5CgTaoym5GXRC9ql4oHoGqRIn5uvEdoMipU+8f+Ir2ytxXjG2R+/qjhVf+IqWdtY+qIzWq+jZs4tx4Un+rVlmhaz6Nf5moeFJ34h+S0t8eltRkIBkeqdzpyRyCIOk56eiLeHNRubn8jyRDT5sgQJM2HxTb3zmk9yZrdVRE29doy3cM7/m5w+KkeNBmoWE/tDyP/r0vfVlWrCJ+YQQ1G+5Iv1PrqneROeqEslBYoxAt5cymT0HtDRca8ePRJA+6ATJvJ9Nf0TRrl8+iMjOTdLfJWWjPd0TDinIQ785RKAp6nxQvGSNpTVEENbJeM7a/mK33tT8RXtFVtuvwXjG3hGJrfe1PxFS1rH1Ratb9G3/AL9X7o+oWSC1n0cfzL/uj6qytXx6Uy6TXZiIslTMJyFXIDTCHeKJ7eOR+bIYSHpwbZT7ktOfvTDL58U5zlEVsNPtqxnKnQHhcx6KxJN1Wwg/eVzzojypj8lYdOnG6AiAeKiOvJSk+SGLTboqLFEd0Z+CSGkwRdvzPVJBOWzPVCEzjx5+qQqDTTNZaCR85JhAEaoS0Ez4eBzSAiLeWiAjl+SeraE5M8egQ1shwQDVNl4x2hP8TX+9f+Ir2LEutbNeP9oWRia0/wCK/wBVK1j65rVrfo2H8S/7o+oWTaFrvo2/mKn3R/E1It8elUSnDp4eqTMnfJRhhj4rTkAtGpn5yQuA0y0Upp5KE2MX48v7VQIakSOCN+aFwPFBVwNzXP8A54j+1qmL5yGuShwA7td054qrHPd/7CsBmRJOvTxUIGPG/ghc6TPxlSgaHy66oWt8FVqzQ+qLDX1STU6kCLpIhEkk6XQiBPznmmqOj5vwuiaLLLQGjgU5cnZqi3SgFj73CVY2R30QV32QVsQvJO0f8zW+9f6r155yXkfaNv8AE1/vX+qlWeuU1a36Nv5l/wB0fxNWTAWr+jc/xL/uj+JqRq+PTaGqk34ElR0cjxkqR2eX681tyM59so9ULuKdt7niR5Jg3yQBuzpkYRACLcYQht/1+ZT08wDxHLVBQ2VTDqIJF/b1nDxLb/8AFXHCM5+Kq7IJ9gznvmeZefyVtjYUDRnchBfMpzHimiFVlWaTZGfH1SRYdvdHj6pIbQuNymYOvnIQOEz11RLKiTlp4JNOWXmnNUNv86Cw1KCUWt5/BRYod02uYRNeDMQbwetjHW6HGHuqio74LyjtKIxVf7x3vuvViZ9/ovLe1A/iq39/wCzVxcYBab6O/wCZcP8Axu9Qs2V3vo8qRi4nNjo8wkavj1jDKXeE3t6KDCi11M06LbkZzptmgcy0BSudpohPGOiCBxjOAhqjum/2ZtyPHyUxuRIGut9NNVDjPqPN/qkz8OiCDZoihSt9gmdbuJ+KsQDpdDgzFKlawos94UztDp85IBJgIABrmpHkaKImOSCSgO7Y8dBxKSipkx9Vuuc8eQSQO/M9U8+SrOdBkFE2pIMfostLIkkWspKT7zwsq7TbT32T+0i+XGc/JFXSJVfE/V4hFSq31vbx0suTtjtBQpvGH3y6sTdrT3KfKo7iY+qJ8E9TcBjce2jT33zoBFySdB4LzHbGI9pWqPGTnTxMQr/aTar6joJgN+q0ZcJ6rghyvzqEsImxXY7D1CMUOG670XGebFX+zNYU8Q1zsrg+ISN/j2XZt2nqrJESqmw6ksnnn4K9UVcgEcfMfBM5oTh6FxBMEW42ugB7mi5IFtTCqbYefY1CDADD6ZKWJd05AW00KpbZf+5dzF+sFBeNmsaNKVP8AQh2SHFNIMgizWAzlAaAVHvHiDfQ5cAUErqnONJ1Tb0Z3Ok392SjItpmk3igsUWWGfmeKSkpEwnQcmZkxAvxFwQDY6Qi3hGcJ3gEmOJ8tUAiJCy0f2gGeR04+KepimU2OfUduMbEucYAN469BdDVZ7hfT3lYn6SMWTTosB7vtXvmZl241ot0J81ccd5SX9TK6h9vdsn1Jp4UupU4gvNqz50m+408M/csvPC0fnJVWjiePmpHVyBLbxovZ8yTUee22rVZpedYAzUBcMotx1SpVhu3Mt0cPRw0KTgIs5vmB6rh89uqIskWKlwmIDCSdMlESBm5g/1D4EqoXCod2nLzqcmgakuKfK/V1pvNg9uX0oa6mHMvIJguBObTkOC3mxtvUcVak8B/+G4Q6eAH2h0K8Uw1beGhAloIyIznoqmIpVWO3m7zhM2MEcuKvxtn6fRDKZvPdgd7e7oHM8OiptxVMzDwY1MjyWU2Biar8NTbXrOcbODXXDRBgcz1U+Mdu5lc7NNStO827vmc1z9rj91bUge+Piqmz9pvEb0OGk296l2htFjw1kOBNRriSBuw0iZcTIU0rsYumN9wsYc4cjBgKB7ByHjqjoYunX3qtCoyq0uJBY4GJORGYPUKWpTJidek+SaFZrSLQL/MoG0SZBkDOdVaNO4AFkO4ZgC3EIJaDCGgA+7mkpaQMZhJBy6ovIjURHEzmgDb5QpnU7nqhER7lGgTJk3E/ICzfajZor0w05B28IsQYiZAWlbTtAhRHAg6dM/zSJXkeL7P1Gk7h3uRs79VzDIMGWnpHmCvY8bgA4QRfQ81n9q7Akd5m/bMDvjpxXTHls9c7hHnjWkXY4tOsZHqMkJxL5hzGGbEwWSOBLV3cV2ee2Sw7wE902cPBcdzS0w4EHgV2xzxy/WdXEqbWz3aVH/VvP8AcSEb2ufAe6WjJjWhjB/pbn4qTBOYXtbUf7NpPedBdA6fHLjZafE9mXQH4Y+3ZugkD67bSdYIjWyX5l7N1nWADkVKK0ZoHkHL3qmd4HiFr8Z21eD2iCBuuv1XYwO22tcXVQ0tAjvZfovK8RjntfLbRopv/V/aFras7o00J/zcV58p27Tx6jR7R0MRWNOlYgTEiI1g6p8Xjmh5Y3vOazfcNLiQ3keqxmBq02TUotG8ReLGJuB8hdfYFYVGOdvg75eCcrxAzzgWXSTCYbvrN+t9eNK/sVRfTp1GB2GruY100nFp3iAZMfWzlQDaePwLt3FN/a6V4fullYNb9qftjW/NcBvaHFU2Gmyu9oBgGziIt3S4EttwhF2R2j7WtUdiq/2SA+o83dfdkkmB0CuP8fLKZWXyF5J09M2ftCnXptrUXB9OSDAgh/8AS9ubCOCmuTM+AKxXZPF/xOJdSI9i5rWFwncqVQQS5kiLAEE81sW1fXovO2tUaYjz9Uk9OqI+sNfVJFc8iSYOqECSBx+bpi2CZFiffxSoTeBbrnxRBNqCN42aLSbCZhO0HvE5enVNuzpAnLPw6Ih3heeEWjxCLCcBAjPoq8Rz5q1TFuNyggZ65DgFEcbGbMa/vEZE3Egi3JZ/auxwQG1G73Bws4W962rmaghVatIgfPkmh5VtDs89vep99o/3COX5rje1qMa6mHva05sBIm8gFuonQr1fGYIFwADp1Is0HrquFtTYzahPtGje/qby1hamd332ln+Mfhq1u9mrD3WSx+xn0gXNl7OP/SoU6pFvXRerjyxycrLAYjCAmQuXWw7t8iM13mkOyPghqU0y491Jlpy6WHqNsHW4KSltatSJY11p1AOY04KzVpXt4rlVKTi+4NyFjLHUjeN/a17KR3O/nAm4OY5KDZ1M9751Vyg3ui2gsiqYhtMSRc5AanRejG2Tr9csta7dLAdoHYQaOb/QRqdWnReg7OxIq0mOaLFsxwnMecrxitULyXON/cOQXrGxGuZhqTQe8GN8zc3Xn5uPGSa9dOK2tHRpNgWA/wC0yDCtG6LccyeJSXnd1CL5ZfNkdAXPxzREzLeZyMGDqhjvfWJ3R9XJvuuSjI+YN+ZTNOpmTmNLaxmmqVAOufidEzGnO3mgn4xw8UIFut0AebyLckD9cr5ZlxHibBAW9eY8CD5QoKlxzn7MwPAqcPgCBJ+CgccxnebeigFzBpGkQqNVkyIJHWy6UCwmCOAEDxUB5XGvGeCDgYjAast09DxWf2lsZjzBG47+oG3iM1tX04tkfBVxhoBnXjcqaL28v2hsupSzG83RwlVaNYkgZ+q9IxWzbEjK8gxHksptDYYc/epn2Z4W3J65rvhzWdVzuMculunOd4fZ1VeiZeJGvFBj6VRjz7QGbTo23Ap6GIggjPivTLMvXOy7dypiQ0cXaCVzyS4ibknhcngBompsLjAkuOg+bLTbJ2RuEEw5xHlyH5rWfJMJqepjLkh2Rsc2JG842AGQ6DjzK9G2TQ3WjKcp+HJVNkbNFMB5ALuGgH5rtbts+vH3Lw5ZXL16JNCosgAEpKxSFhAHmksNbc6sIJvHe0v4KIVN25HLiU7pbJ5m2maF9S0eXxViHe4SYzOeo8E7TuwIkHPkgpm18+KcVcj71aJnUwDOekZXQl1wBmM9bcEArZmPLNAyoSJDWyeOg5nVAdR4EnwH5KJpz4xMJ3GYyOfohpstlxOZFkgN7ba9ALeaAOvOU8PnJIXbaw+ZKTQVdAXuAmQLZlRm4ka8dEbnbszfrfNJxAO7GWqzoVX0A4Qb+Pkq+MwQIuPALphqE0Cbgi+aDK4zYkj6stdoeKymO7M1GOHsmucJHd1HIHKF6XXw/A2+ZSAB4X/p9VqWzxNM1sjYu4LjvGJmM/6RyWr2Vg2MEkS7noeAU9DDgXzOSla0k5mOWattt3STSxRdA5ny6KY8beiqTIjnHO15SLcpk3Warq0n2FgkqdGrAGflzSQQ16TgTrc6njA0Ub6Dibx8+CdJURjC9Pn1SANm21I0tP6pkkErqDo08z+SCrTcBmEkkC/ZXlvdLQdDeyb2B1N/0ySSQAyiYBMQdOWgyTvY4CQRb54JJIDZhSRNu9ncnpogGGdJy0+ckkkD+xPLz/RSVcIQBcQD83hJJBVexwdBiJOp/JM3ClsRF+d89LWSSQTBh5a/OV0bKDrmRHCT6wkkgM0HHUIfY+zBIDfM/kkkgsU8QAIIOuXVOkk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42" name="AutoShape 10" descr="data:image/jpeg;base64,/9j/4AAQSkZJRgABAQAAAQABAAD/2wCEAAkGBxQSEhUTEhQVFhUXFBQXFxgXFxgUFhoVFhQXFxUVGBgYHCggGBwlHBQUITEhJSkrLi4uFx8zODMsNygtLisBCgoKDg0OGBAQGiwcHBwsLCwtLCwsLCwsLCwsLCwsLCwsLCwsLCssLCwsLCwsLCwtLCwsLCwsLCwsNyssLCwrN//AABEIATYAowMBIgACEQEDEQH/xAAcAAABBQEBAQAAAAAAAAAAAAACAAEDBAYFBwj/xABDEAABAwIDBQUEBwYGAQUAAAABAAIRAyEEMUEFElFhcQYigZGxE6HB8AcyQnOy0eEUIyQ0UnJTYoKSovFjFTNDVIP/xAAZAQEBAQEBAQAAAAAAAAAAAAAAAQIDBAX/xAAfEQEBAAIDAQEAAwAAAAAAAAAAAQIRAyExEkEEE1H/2gAMAwEAAhEDEQA/AOpUm99eiDePE+c+qsOzPVNCxoQF54lOXHifOFI5iDdUA7x4nzlLePEot1V8VimUx33AHhm7/bmgnBPEppMxK5/7fVeCaNFzm/1OsPEBUztHEaCm3o0/mrqpt3w+dT4pnTxPmR4rPf8AqmJByYfA/mp6O3Xf/JTAnVp+BTVNuzunifNIzxPqosLjWVD3XX4GxVoBRUQaeJR34o91A03VBMceJTHqUYEoS1RdIy7mUt48SiCctRATzKW9zKRCGEWLuHd3Rc6+qZLDt7o8fVJAni56oHKd2ZQlsrSIdwpnU+Ns87C2clWANOCyXabaznk0GHutMPP9R/p6fkoC2jt8uO5h+hqRn/YPiosDsZxdNSS6b72fjN1b7PUKdJhrOINQENpN/wA0SXkcALeKv4V0ukmSTf181YNXsPYZqNAddvDIAcgF0cX2TwwBL91tuibBbXFGlkJWb232hc+eHVaZU9p4akww2DfjbyUODxFBoPtqJqCO6A4M87XXPqu3r/FWMPhN4K6FLbDqL3B1CmaQAy396ecxZPgdr7sNqXGQcLEdeIR4rAkaLm4nCkX9eCnyu2rp3AM2OR0KJqyuxtp7jvZuu05Scui1bB3QVlRCyT0pSUVGAkQiKSaNAAQOF1IUyiLGHPdHj6pIqBO6LcfVJARbcomt4o4ueqcDUrQ43abHexouI+u7ut8ruHQe9YaiI8c11+3GL3sQ1oyYPe6/wC5mFZNzlqg7GFwxtIzuOi12wdhPqd4jmemnis+Ma2o6nFg1jQfBx/ML1PZFZtPCmoYy98BMR55tx5DiLxouMXzZXdv4vfqOhV9k4IveBEyVUp6dPJbLs1s72mmiobW2K6mxrojP3K32W217E7rrzbpwXSI7e1OzTTTcZEgcFmcC7CtZUbiGEn7MEgeEc1otrbbLmEZLA7QcXGwnhHVbmFsTemY2jThxI4nryWq7O472lODm0QfPNZfHfWPkeqt9mq+5VA0dLfj8Fyzmo1K2sIS3Mog3XnCcrConBCjcEO6jRiAhIR7qYhQWMO3ui/H1SRUG90ePqkiJ3C56ohGqA5lJ0XPIojyvb9Qmu4/5netlA+vAAHVW9qUt+oSOJ9VSr05tqrMl062y8SIAMzvC/Lgu5tbtGXAUmuO40ZZSeJWS2e6NbhQ/tQkz4XiPzT1HZdiZK2/YJzDV/eEiGyBBuvONm4kB4c6CAQYORvktA/brnVH1TDbBoDQAA0fVAWsZbUr0Ptltlrmim3L3zp0WNouMlwmB83VE4o1tzdLnOcYLYM8r810X46rBolxYBZzB3ZMiN6M16sOLLpyucaXACmWOdVeYH2Bdxt7lxW4B9STRaQ0zc2tcxPGwutXT2XSpt7xkFk7xsAdFxtnbaptwz2707r7RcmTce4+a9mHHj3ce/Hny5b4842sPZkg6n4wodm1u+3k4KftFXD6ri0WkwOAmUGzKF51Xj/kYzG2PVx3cejNiMs00JqLhut/tCdeJ2DuoZRlRhVIU6Jg1OQiEKKsYdndHj6pJUW2GevqkiaG8XM8VKxkXQOzPVMHiYlUjzvauH9lVe12W8S06Z6qm+jK1vajD94OiQ4RxyWbfhb9wxyzHkuauLVYRPVVS1d/EYUuHeb4tMz4LlvoR9qOoIWsaivSBBV4YgeziO9vTM23QMvOVFSoHi0+I9FOcI6AAJPIT6LthnZWbNuzgdshjKAaDvMFWTYCXG1wosLjCHTnnfM+JKr4XC5SIPMQuhQoiei9n918cviOztDtBVrNawkRAAi2mq4uFpOBc0OmYJ5LsYjZ28wRY5yYYI6k38FU2dSFJryTc5QJuOfxXpvNZqeRyxwji7Sp7jiNeKl2c0vIa0XkSeF8uqnqYf2ri94PIf9LrbBwkvFoDRJ68l83my3XoxaRlIAADQR5Ji0KQi6Ahefboi3jlmnB4hFumZsk9swqiE3TABSvMoNwqNRYoN7vn6lJPRkACAkgmeAZQNyR5knTJBuCdfniqyr7RwntGERfTqsjVoFpIOhW8BXJ21s7fBczPUed7LNm1jL7tk0A5j3IiC0wVLTgrKqxwzD9lvkE/7K0fVkdDCsABSNhalZV6WFEXk9TKstotGQCZ7wMkHtxxHmF1mdSpqpmOqcEIY18B+aS1c9pIhguK02zcGGMEzvG6g2Vs7J7vAfmuo8ZLlbtpGR1UOLxDKbS55AHGNTk0AZlWy6Fhe1u0f4lrPssaP9zr5eSg7WJx1cUTXp4fephwbJeAZ6adFJhtuMc4NeNx1hnaTp5qq2syu5lGjWIpspNJL37jPaR344yYtnZWNrVG1cOG0qIYWMO8/NzpElxtZbwwufiW6dM59CmOeZVDs/izUotJzu3/AG2Eq84niAsNRZoNO6LfMp0qL7C58uaSqnIufEp25JnASepPmck4ciaEHqSmUFM8RCMRohFPaGyKdUXG6eIXAxOxKlMw3vjyWtjJQ1vrDos1WOfSc3NpHz71Sr45rcw7/b+q2+IEtI5H0Xh+IeZNz9Z3qUkNbaHGbXLrMB6nP3I8DgHPiZnPMT5Ssu0niVo/o/H8YP7Kh9y3vTNxbLAbLqPABsIXawmymU8+8fRWaFipiRqoAIhMD8kInXUZdbJAFQrFdr8D++3zYPaL6SLZ+AW2ab3VbHYdlZu48SNdL6FTTUeY08O5jgQ4Z5Lv08e80wxzzu3sLSSAL6nJXMV2Ub7Si1lVwFR7mwQHboa1pkTn9b3LpYHYFKkQe89wNt6MxlYLrhy5YeOeWEvqbY+HDKTREG55zmVb+bhSPytxvx5oMQJgdFzanSxQYC0X4+qSGk6B5+qSKmcDJ6ofBSvNzBm59FHN+drcFNqdz+KTR4dUyceBtbogmYVE65SYbXCZxUEdfXoV4bim9539zvUr3Oq2R88l4hi/rv8A73fiKLEDAtL9HTZxn/51PgFmwtP9HB/jD92/1Cq2PUaLbqR3gmojPxTPbwVcwJFvMp3GM9UzW8LoBItIhA645n50RkQm3efkgrVSfbYcWkCq7/i1TBNH8RSj/ArO95A9wCkd8+SCMCbKPd0m/RS65apndEElBo3RY66Hj0SUuHZ3R4+pTICqC566IQLTB8c0RgHxNucZpyBGXvUaRhsSm5qSNEO5CgTaoym5GXRC9ql4oHoGqRIn5uvEdoMipU+8f+Ir2ytxXjG2R+/qjhVf+IqWdtY+qIzWq+jZs4tx4Un+rVlmhaz6Nf5moeFJ34h+S0t8eltRkIBkeqdzpyRyCIOk56eiLeHNRubn8jyRDT5sgQJM2HxTb3zmk9yZrdVRE29doy3cM7/m5w+KkeNBmoWE/tDyP/r0vfVlWrCJ+YQQ1G+5Iv1PrqneROeqEslBYoxAt5cymT0HtDRca8ePRJA+6ATJvJ9Nf0TRrl8+iMjOTdLfJWWjPd0TDinIQ785RKAp6nxQvGSNpTVEENbJeM7a/mK33tT8RXtFVtuvwXjG3hGJrfe1PxFS1rH1Ratb9G3/AL9X7o+oWSC1n0cfzL/uj6qytXx6Uy6TXZiIslTMJyFXIDTCHeKJ7eOR+bIYSHpwbZT7ktOfvTDL58U5zlEVsNPtqxnKnQHhcx6KxJN1Wwg/eVzzojypj8lYdOnG6AiAeKiOvJSk+SGLTboqLFEd0Z+CSGkwRdvzPVJBOWzPVCEzjx5+qQqDTTNZaCR85JhAEaoS0Ez4eBzSAiLeWiAjl+SeraE5M8egQ1shwQDVNl4x2hP8TX+9f+Ir2LEutbNeP9oWRia0/wCK/wBVK1j65rVrfo2H8S/7o+oWTaFrvo2/mKn3R/E1It8elUSnDp4eqTMnfJRhhj4rTkAtGpn5yQuA0y0Upp5KE2MX48v7VQIakSOCN+aFwPFBVwNzXP8A54j+1qmL5yGuShwA7td054qrHPd/7CsBmRJOvTxUIGPG/ghc6TPxlSgaHy66oWt8FVqzQ+qLDX1STU6kCLpIhEkk6XQiBPznmmqOj5vwuiaLLLQGjgU5cnZqi3SgFj73CVY2R30QV32QVsQvJO0f8zW+9f6r155yXkfaNv8AE1/vX+qlWeuU1a36Nv5l/wB0fxNWTAWr+jc/xL/uj+JqRq+PTaGqk34ElR0cjxkqR2eX681tyM59so9ULuKdt7niR5Jg3yQBuzpkYRACLcYQht/1+ZT08wDxHLVBQ2VTDqIJF/b1nDxLb/8AFXHCM5+Kq7IJ9gznvmeZefyVtjYUDRnchBfMpzHimiFVlWaTZGfH1SRYdvdHj6pIbQuNymYOvnIQOEz11RLKiTlp4JNOWXmnNUNv86Cw1KCUWt5/BRYod02uYRNeDMQbwetjHW6HGHuqio74LyjtKIxVf7x3vuvViZ9/ovLe1A/iq39/wCzVxcYBab6O/wCZcP8Axu9Qs2V3vo8qRi4nNjo8wkavj1jDKXeE3t6KDCi11M06LbkZzptmgcy0BSudpohPGOiCBxjOAhqjum/2ZtyPHyUxuRIGut9NNVDjPqPN/qkz8OiCDZoihSt9gmdbuJ+KsQDpdDgzFKlawos94UztDp85IBJgIABrmpHkaKImOSCSgO7Y8dBxKSipkx9Vuuc8eQSQO/M9U8+SrOdBkFE2pIMfostLIkkWspKT7zwsq7TbT32T+0i+XGc/JFXSJVfE/V4hFSq31vbx0suTtjtBQpvGH3y6sTdrT3KfKo7iY+qJ8E9TcBjce2jT33zoBFySdB4LzHbGI9pWqPGTnTxMQr/aTar6joJgN+q0ZcJ6rghyvzqEsImxXY7D1CMUOG670XGebFX+zNYU8Q1zsrg+ISN/j2XZt2nqrJESqmw6ksnnn4K9UVcgEcfMfBM5oTh6FxBMEW42ugB7mi5IFtTCqbYefY1CDADD6ZKWJd05AW00KpbZf+5dzF+sFBeNmsaNKVP8AQh2SHFNIMgizWAzlAaAVHvHiDfQ5cAUErqnONJ1Tb0Z3Ok392SjItpmk3igsUWWGfmeKSkpEwnQcmZkxAvxFwQDY6Qi3hGcJ3gEmOJ8tUAiJCy0f2gGeR04+KepimU2OfUduMbEucYAN469BdDVZ7hfT3lYn6SMWTTosB7vtXvmZl241ot0J81ccd5SX9TK6h9vdsn1Jp4UupU4gvNqz50m+408M/csvPC0fnJVWjiePmpHVyBLbxovZ8yTUee22rVZpedYAzUBcMotx1SpVhu3Mt0cPRw0KTgIs5vmB6rh89uqIskWKlwmIDCSdMlESBm5g/1D4EqoXCod2nLzqcmgakuKfK/V1pvNg9uX0oa6mHMvIJguBObTkOC3mxtvUcVak8B/+G4Q6eAH2h0K8Uw1beGhAloIyIznoqmIpVWO3m7zhM2MEcuKvxtn6fRDKZvPdgd7e7oHM8OiptxVMzDwY1MjyWU2Biar8NTbXrOcbODXXDRBgcz1U+Mdu5lc7NNStO827vmc1z9rj91bUge+Piqmz9pvEb0OGk296l2htFjw1kOBNRriSBuw0iZcTIU0rsYumN9wsYc4cjBgKB7ByHjqjoYunX3qtCoyq0uJBY4GJORGYPUKWpTJidek+SaFZrSLQL/MoG0SZBkDOdVaNO4AFkO4ZgC3EIJaDCGgA+7mkpaQMZhJBy6ovIjURHEzmgDb5QpnU7nqhER7lGgTJk3E/ICzfajZor0w05B28IsQYiZAWlbTtAhRHAg6dM/zSJXkeL7P1Gk7h3uRs79VzDIMGWnpHmCvY8bgA4QRfQ81n9q7Akd5m/bMDvjpxXTHls9c7hHnjWkXY4tOsZHqMkJxL5hzGGbEwWSOBLV3cV2ee2Sw7wE902cPBcdzS0w4EHgV2xzxy/WdXEqbWz3aVH/VvP8AcSEb2ufAe6WjJjWhjB/pbn4qTBOYXtbUf7NpPedBdA6fHLjZafE9mXQH4Y+3ZugkD67bSdYIjWyX5l7N1nWADkVKK0ZoHkHL3qmd4HiFr8Z21eD2iCBuuv1XYwO22tcXVQ0tAjvZfovK8RjntfLbRopv/V/aFras7o00J/zcV58p27Tx6jR7R0MRWNOlYgTEiI1g6p8Xjmh5Y3vOazfcNLiQ3keqxmBq02TUotG8ReLGJuB8hdfYFYVGOdvg75eCcrxAzzgWXSTCYbvrN+t9eNK/sVRfTp1GB2GruY100nFp3iAZMfWzlQDaePwLt3FN/a6V4fullYNb9qftjW/NcBvaHFU2Gmyu9oBgGziIt3S4EttwhF2R2j7WtUdiq/2SA+o83dfdkkmB0CuP8fLKZWXyF5J09M2ftCnXptrUXB9OSDAgh/8AS9ubCOCmuTM+AKxXZPF/xOJdSI9i5rWFwncqVQQS5kiLAEE81sW1fXovO2tUaYjz9Uk9OqI+sNfVJFc8iSYOqECSBx+bpi2CZFiffxSoTeBbrnxRBNqCN42aLSbCZhO0HvE5enVNuzpAnLPw6Ih3heeEWjxCLCcBAjPoq8Rz5q1TFuNyggZ65DgFEcbGbMa/vEZE3Egi3JZ/auxwQG1G73Bws4W962rmaghVatIgfPkmh5VtDs89vep99o/3COX5rje1qMa6mHva05sBIm8gFuonQr1fGYIFwADp1Is0HrquFtTYzahPtGje/qby1hamd332ln+Mfhq1u9mrD3WSx+xn0gXNl7OP/SoU6pFvXRerjyxycrLAYjCAmQuXWw7t8iM13mkOyPghqU0y491Jlpy6WHqNsHW4KSltatSJY11p1AOY04KzVpXt4rlVKTi+4NyFjLHUjeN/a17KR3O/nAm4OY5KDZ1M9751Vyg3ui2gsiqYhtMSRc5AanRejG2Tr9csta7dLAdoHYQaOb/QRqdWnReg7OxIq0mOaLFsxwnMecrxitULyXON/cOQXrGxGuZhqTQe8GN8zc3Xn5uPGSa9dOK2tHRpNgWA/wC0yDCtG6LccyeJSXnd1CL5ZfNkdAXPxzREzLeZyMGDqhjvfWJ3R9XJvuuSjI+YN+ZTNOpmTmNLaxmmqVAOufidEzGnO3mgn4xw8UIFut0AebyLckD9cr5ZlxHibBAW9eY8CD5QoKlxzn7MwPAqcPgCBJ+CgccxnebeigFzBpGkQqNVkyIJHWy6UCwmCOAEDxUB5XGvGeCDgYjAast09DxWf2lsZjzBG47+oG3iM1tX04tkfBVxhoBnXjcqaL28v2hsupSzG83RwlVaNYkgZ+q9IxWzbEjK8gxHksptDYYc/epn2Z4W3J65rvhzWdVzuMculunOd4fZ1VeiZeJGvFBj6VRjz7QGbTo23Ap6GIggjPivTLMvXOy7dypiQ0cXaCVzyS4ibknhcngBompsLjAkuOg+bLTbJ2RuEEw5xHlyH5rWfJMJqepjLkh2Rsc2JG842AGQ6DjzK9G2TQ3WjKcp+HJVNkbNFMB5ALuGgH5rtbts+vH3Lw5ZXL16JNCosgAEpKxSFhAHmksNbc6sIJvHe0v4KIVN25HLiU7pbJ5m2maF9S0eXxViHe4SYzOeo8E7TuwIkHPkgpm18+KcVcj71aJnUwDOekZXQl1wBmM9bcEArZmPLNAyoSJDWyeOg5nVAdR4EnwH5KJpz4xMJ3GYyOfohpstlxOZFkgN7ba9ALeaAOvOU8PnJIXbaw+ZKTQVdAXuAmQLZlRm4ka8dEbnbszfrfNJxAO7GWqzoVX0A4Qb+Pkq+MwQIuPALphqE0Cbgi+aDK4zYkj6stdoeKymO7M1GOHsmucJHd1HIHKF6XXw/A2+ZSAB4X/p9VqWzxNM1sjYu4LjvGJmM/6RyWr2Vg2MEkS7noeAU9DDgXzOSla0k5mOWattt3STSxRdA5ny6KY8beiqTIjnHO15SLcpk3Warq0n2FgkqdGrAGflzSQQ16TgTrc6njA0Ub6Dibx8+CdJURjC9Pn1SANm21I0tP6pkkErqDo08z+SCrTcBmEkkC/ZXlvdLQdDeyb2B1N/0ySSQAyiYBMQdOWgyTvY4CQRb54JJIDZhSRNu9ncnpogGGdJy0+ckkkD+xPLz/RSVcIQBcQD83hJJBVexwdBiJOp/JM3ClsRF+d89LWSSQTBh5a/OV0bKDrmRHCT6wkkgM0HHUIfY+zBIDfM/kkkgsU8QAIIOuXVOkk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44" name="AutoShape 12" descr="data:image/jpeg;base64,/9j/4AAQSkZJRgABAQAAAQABAAD/2wCEAAkGBxQSEhUTEhQVFhUXFBQXFxgXFxgUFhoVFhQXFxUVGBgYHCggGBwlHBQUITEhJSkrLi4uFx8zODMsNygtLisBCgoKDg0OGBAQGiwcHBwsLCwtLCwsLCwsLCwsLCwsLCwsLCwsLCssLCwsLCwsLCwtLCwsLCwsLCwsNyssLCwrN//AABEIATYAowMBIgACEQEDEQH/xAAcAAABBQEBAQAAAAAAAAAAAAACAAEDBAYFBwj/xABDEAABAwIDBQUEBwYGAQUAAAABAAIRAyEEMUEFElFhcQYigZGxE6HB8AcyQnOy0eEUIyQ0UnJTYoKSovFjFTNDVIP/xAAZAQEBAQEBAQAAAAAAAAAAAAAAAQIDBAX/xAAfEQEBAAIDAQEAAwAAAAAAAAAAAQIRAyExEkEEE1H/2gAMAwEAAhEDEQA/AOpUm99eiDePE+c+qsOzPVNCxoQF54lOXHifOFI5iDdUA7x4nzlLePEot1V8VimUx33AHhm7/bmgnBPEppMxK5/7fVeCaNFzm/1OsPEBUztHEaCm3o0/mrqpt3w+dT4pnTxPmR4rPf8AqmJByYfA/mp6O3Xf/JTAnVp+BTVNuzunifNIzxPqosLjWVD3XX4GxVoBRUQaeJR34o91A03VBMceJTHqUYEoS1RdIy7mUt48SiCctRATzKW9zKRCGEWLuHd3Rc6+qZLDt7o8fVJAni56oHKd2ZQlsrSIdwpnU+Ns87C2clWANOCyXabaznk0GHutMPP9R/p6fkoC2jt8uO5h+hqRn/YPiosDsZxdNSS6b72fjN1b7PUKdJhrOINQENpN/wA0SXkcALeKv4V0ukmSTf181YNXsPYZqNAddvDIAcgF0cX2TwwBL91tuibBbXFGlkJWb232hc+eHVaZU9p4akww2DfjbyUODxFBoPtqJqCO6A4M87XXPqu3r/FWMPhN4K6FLbDqL3B1CmaQAy396ecxZPgdr7sNqXGQcLEdeIR4rAkaLm4nCkX9eCnyu2rp3AM2OR0KJqyuxtp7jvZuu05Scui1bB3QVlRCyT0pSUVGAkQiKSaNAAQOF1IUyiLGHPdHj6pIqBO6LcfVJARbcomt4o4ueqcDUrQ43abHexouI+u7ut8ruHQe9YaiI8c11+3GL3sQ1oyYPe6/wC5mFZNzlqg7GFwxtIzuOi12wdhPqd4jmemnis+Ma2o6nFg1jQfBx/ML1PZFZtPCmoYy98BMR55tx5DiLxouMXzZXdv4vfqOhV9k4IveBEyVUp6dPJbLs1s72mmiobW2K6mxrojP3K32W217E7rrzbpwXSI7e1OzTTTcZEgcFmcC7CtZUbiGEn7MEgeEc1otrbbLmEZLA7QcXGwnhHVbmFsTemY2jThxI4nryWq7O472lODm0QfPNZfHfWPkeqt9mq+5VA0dLfj8Fyzmo1K2sIS3Mog3XnCcrConBCjcEO6jRiAhIR7qYhQWMO3ui/H1SRUG90ePqkiJ3C56ohGqA5lJ0XPIojyvb9Qmu4/5netlA+vAAHVW9qUt+oSOJ9VSr05tqrMl062y8SIAMzvC/Lgu5tbtGXAUmuO40ZZSeJWS2e6NbhQ/tQkz4XiPzT1HZdiZK2/YJzDV/eEiGyBBuvONm4kB4c6CAQYORvktA/brnVH1TDbBoDQAA0fVAWsZbUr0Ptltlrmim3L3zp0WNouMlwmB83VE4o1tzdLnOcYLYM8r810X46rBolxYBZzB3ZMiN6M16sOLLpyucaXACmWOdVeYH2Bdxt7lxW4B9STRaQ0zc2tcxPGwutXT2XSpt7xkFk7xsAdFxtnbaptwz2707r7RcmTce4+a9mHHj3ce/Hny5b4842sPZkg6n4wodm1u+3k4KftFXD6ri0WkwOAmUGzKF51Xj/kYzG2PVx3cejNiMs00JqLhut/tCdeJ2DuoZRlRhVIU6Jg1OQiEKKsYdndHj6pJUW2GevqkiaG8XM8VKxkXQOzPVMHiYlUjzvauH9lVe12W8S06Z6qm+jK1vajD94OiQ4RxyWbfhb9wxyzHkuauLVYRPVVS1d/EYUuHeb4tMz4LlvoR9qOoIWsaivSBBV4YgeziO9vTM23QMvOVFSoHi0+I9FOcI6AAJPIT6LthnZWbNuzgdshjKAaDvMFWTYCXG1wosLjCHTnnfM+JKr4XC5SIPMQuhQoiei9n918cviOztDtBVrNawkRAAi2mq4uFpOBc0OmYJ5LsYjZ28wRY5yYYI6k38FU2dSFJryTc5QJuOfxXpvNZqeRyxwji7Sp7jiNeKl2c0vIa0XkSeF8uqnqYf2ri94PIf9LrbBwkvFoDRJ68l83my3XoxaRlIAADQR5Ji0KQi6Ahefboi3jlmnB4hFumZsk9swqiE3TABSvMoNwqNRYoN7vn6lJPRkACAkgmeAZQNyR5knTJBuCdfniqyr7RwntGERfTqsjVoFpIOhW8BXJ21s7fBczPUed7LNm1jL7tk0A5j3IiC0wVLTgrKqxwzD9lvkE/7K0fVkdDCsABSNhalZV6WFEXk9TKstotGQCZ7wMkHtxxHmF1mdSpqpmOqcEIY18B+aS1c9pIhguK02zcGGMEzvG6g2Vs7J7vAfmuo8ZLlbtpGR1UOLxDKbS55AHGNTk0AZlWy6Fhe1u0f4lrPssaP9zr5eSg7WJx1cUTXp4fephwbJeAZ6adFJhtuMc4NeNx1hnaTp5qq2syu5lGjWIpspNJL37jPaR344yYtnZWNrVG1cOG0qIYWMO8/NzpElxtZbwwufiW6dM59CmOeZVDs/izUotJzu3/AG2Eq84niAsNRZoNO6LfMp0qL7C58uaSqnIufEp25JnASepPmck4ciaEHqSmUFM8RCMRohFPaGyKdUXG6eIXAxOxKlMw3vjyWtjJQ1vrDos1WOfSc3NpHz71Sr45rcw7/b+q2+IEtI5H0Xh+IeZNz9Z3qUkNbaHGbXLrMB6nP3I8DgHPiZnPMT5Ssu0niVo/o/H8YP7Kh9y3vTNxbLAbLqPABsIXawmymU8+8fRWaFipiRqoAIhMD8kInXUZdbJAFQrFdr8D++3zYPaL6SLZ+AW2ab3VbHYdlZu48SNdL6FTTUeY08O5jgQ4Z5Lv08e80wxzzu3sLSSAL6nJXMV2Ub7Si1lVwFR7mwQHboa1pkTn9b3LpYHYFKkQe89wNt6MxlYLrhy5YeOeWEvqbY+HDKTREG55zmVb+bhSPytxvx5oMQJgdFzanSxQYC0X4+qSGk6B5+qSKmcDJ6ofBSvNzBm59FHN+drcFNqdz+KTR4dUyceBtbogmYVE65SYbXCZxUEdfXoV4bim9539zvUr3Oq2R88l4hi/rv8A73fiKLEDAtL9HTZxn/51PgFmwtP9HB/jD92/1Cq2PUaLbqR3gmojPxTPbwVcwJFvMp3GM9UzW8LoBItIhA645n50RkQm3efkgrVSfbYcWkCq7/i1TBNH8RSj/ArO95A9wCkd8+SCMCbKPd0m/RS65apndEElBo3RY66Hj0SUuHZ3R4+pTICqC566IQLTB8c0RgHxNucZpyBGXvUaRhsSm5qSNEO5CgTaoym5GXRC9ql4oHoGqRIn5uvEdoMipU+8f+Ir2ytxXjG2R+/qjhVf+IqWdtY+qIzWq+jZs4tx4Un+rVlmhaz6Nf5moeFJ34h+S0t8eltRkIBkeqdzpyRyCIOk56eiLeHNRubn8jyRDT5sgQJM2HxTb3zmk9yZrdVRE29doy3cM7/m5w+KkeNBmoWE/tDyP/r0vfVlWrCJ+YQQ1G+5Iv1PrqneROeqEslBYoxAt5cymT0HtDRca8ePRJA+6ATJvJ9Nf0TRrl8+iMjOTdLfJWWjPd0TDinIQ785RKAp6nxQvGSNpTVEENbJeM7a/mK33tT8RXtFVtuvwXjG3hGJrfe1PxFS1rH1Ratb9G3/AL9X7o+oWSC1n0cfzL/uj6qytXx6Uy6TXZiIslTMJyFXIDTCHeKJ7eOR+bIYSHpwbZT7ktOfvTDL58U5zlEVsNPtqxnKnQHhcx6KxJN1Wwg/eVzzojypj8lYdOnG6AiAeKiOvJSk+SGLTboqLFEd0Z+CSGkwRdvzPVJBOWzPVCEzjx5+qQqDTTNZaCR85JhAEaoS0Ez4eBzSAiLeWiAjl+SeraE5M8egQ1shwQDVNl4x2hP8TX+9f+Ir2LEutbNeP9oWRia0/wCK/wBVK1j65rVrfo2H8S/7o+oWTaFrvo2/mKn3R/E1It8elUSnDp4eqTMnfJRhhj4rTkAtGpn5yQuA0y0Upp5KE2MX48v7VQIakSOCN+aFwPFBVwNzXP8A54j+1qmL5yGuShwA7td054qrHPd/7CsBmRJOvTxUIGPG/ghc6TPxlSgaHy66oWt8FVqzQ+qLDX1STU6kCLpIhEkk6XQiBPznmmqOj5vwuiaLLLQGjgU5cnZqi3SgFj73CVY2R30QV32QVsQvJO0f8zW+9f6r155yXkfaNv8AE1/vX+qlWeuU1a36Nv5l/wB0fxNWTAWr+jc/xL/uj+JqRq+PTaGqk34ElR0cjxkqR2eX681tyM59so9ULuKdt7niR5Jg3yQBuzpkYRACLcYQht/1+ZT08wDxHLVBQ2VTDqIJF/b1nDxLb/8AFXHCM5+Kq7IJ9gznvmeZefyVtjYUDRnchBfMpzHimiFVlWaTZGfH1SRYdvdHj6pIbQuNymYOvnIQOEz11RLKiTlp4JNOWXmnNUNv86Cw1KCUWt5/BRYod02uYRNeDMQbwetjHW6HGHuqio74LyjtKIxVf7x3vuvViZ9/ovLe1A/iq39/wCzVxcYBab6O/wCZcP8Axu9Qs2V3vo8qRi4nNjo8wkavj1jDKXeE3t6KDCi11M06LbkZzptmgcy0BSudpohPGOiCBxjOAhqjum/2ZtyPHyUxuRIGut9NNVDjPqPN/qkz8OiCDZoihSt9gmdbuJ+KsQDpdDgzFKlawos94UztDp85IBJgIABrmpHkaKImOSCSgO7Y8dBxKSipkx9Vuuc8eQSQO/M9U8+SrOdBkFE2pIMfostLIkkWspKT7zwsq7TbT32T+0i+XGc/JFXSJVfE/V4hFSq31vbx0suTtjtBQpvGH3y6sTdrT3KfKo7iY+qJ8E9TcBjce2jT33zoBFySdB4LzHbGI9pWqPGTnTxMQr/aTar6joJgN+q0ZcJ6rghyvzqEsImxXY7D1CMUOG670XGebFX+zNYU8Q1zsrg+ISN/j2XZt2nqrJESqmw6ksnnn4K9UVcgEcfMfBM5oTh6FxBMEW42ugB7mi5IFtTCqbYefY1CDADD6ZKWJd05AW00KpbZf+5dzF+sFBeNmsaNKVP8AQh2SHFNIMgizWAzlAaAVHvHiDfQ5cAUErqnONJ1Tb0Z3Ok392SjItpmk3igsUWWGfmeKSkpEwnQcmZkxAvxFwQDY6Qi3hGcJ3gEmOJ8tUAiJCy0f2gGeR04+KepimU2OfUduMbEucYAN469BdDVZ7hfT3lYn6SMWTTosB7vtXvmZl241ot0J81ccd5SX9TK6h9vdsn1Jp4UupU4gvNqz50m+408M/csvPC0fnJVWjiePmpHVyBLbxovZ8yTUee22rVZpedYAzUBcMotx1SpVhu3Mt0cPRw0KTgIs5vmB6rh89uqIskWKlwmIDCSdMlESBm5g/1D4EqoXCod2nLzqcmgakuKfK/V1pvNg9uX0oa6mHMvIJguBObTkOC3mxtvUcVak8B/+G4Q6eAH2h0K8Uw1beGhAloIyIznoqmIpVWO3m7zhM2MEcuKvxtn6fRDKZvPdgd7e7oHM8OiptxVMzDwY1MjyWU2Biar8NTbXrOcbODXXDRBgcz1U+Mdu5lc7NNStO827vmc1z9rj91bUge+Piqmz9pvEb0OGk296l2htFjw1kOBNRriSBuw0iZcTIU0rsYumN9wsYc4cjBgKB7ByHjqjoYunX3qtCoyq0uJBY4GJORGYPUKWpTJidek+SaFZrSLQL/MoG0SZBkDOdVaNO4AFkO4ZgC3EIJaDCGgA+7mkpaQMZhJBy6ovIjURHEzmgDb5QpnU7nqhER7lGgTJk3E/ICzfajZor0w05B28IsQYiZAWlbTtAhRHAg6dM/zSJXkeL7P1Gk7h3uRs79VzDIMGWnpHmCvY8bgA4QRfQ81n9q7Akd5m/bMDvjpxXTHls9c7hHnjWkXY4tOsZHqMkJxL5hzGGbEwWSOBLV3cV2ee2Sw7wE902cPBcdzS0w4EHgV2xzxy/WdXEqbWz3aVH/VvP8AcSEb2ufAe6WjJjWhjB/pbn4qTBOYXtbUf7NpPedBdA6fHLjZafE9mXQH4Y+3ZugkD67bSdYIjWyX5l7N1nWADkVKK0ZoHkHL3qmd4HiFr8Z21eD2iCBuuv1XYwO22tcXVQ0tAjvZfovK8RjntfLbRopv/V/aFras7o00J/zcV58p27Tx6jR7R0MRWNOlYgTEiI1g6p8Xjmh5Y3vOazfcNLiQ3keqxmBq02TUotG8ReLGJuB8hdfYFYVGOdvg75eCcrxAzzgWXSTCYbvrN+t9eNK/sVRfTp1GB2GruY100nFp3iAZMfWzlQDaePwLt3FN/a6V4fullYNb9qftjW/NcBvaHFU2Gmyu9oBgGziIt3S4EttwhF2R2j7WtUdiq/2SA+o83dfdkkmB0CuP8fLKZWXyF5J09M2ftCnXptrUXB9OSDAgh/8AS9ubCOCmuTM+AKxXZPF/xOJdSI9i5rWFwncqVQQS5kiLAEE81sW1fXovO2tUaYjz9Uk9OqI+sNfVJFc8iSYOqECSBx+bpi2CZFiffxSoTeBbrnxRBNqCN42aLSbCZhO0HvE5enVNuzpAnLPw6Ih3heeEWjxCLCcBAjPoq8Rz5q1TFuNyggZ65DgFEcbGbMa/vEZE3Egi3JZ/auxwQG1G73Bws4W962rmaghVatIgfPkmh5VtDs89vep99o/3COX5rje1qMa6mHva05sBIm8gFuonQr1fGYIFwADp1Is0HrquFtTYzahPtGje/qby1hamd332ln+Mfhq1u9mrD3WSx+xn0gXNl7OP/SoU6pFvXRerjyxycrLAYjCAmQuXWw7t8iM13mkOyPghqU0y491Jlpy6WHqNsHW4KSltatSJY11p1AOY04KzVpXt4rlVKTi+4NyFjLHUjeN/a17KR3O/nAm4OY5KDZ1M9751Vyg3ui2gsiqYhtMSRc5AanRejG2Tr9csta7dLAdoHYQaOb/QRqdWnReg7OxIq0mOaLFsxwnMecrxitULyXON/cOQXrGxGuZhqTQe8GN8zc3Xn5uPGSa9dOK2tHRpNgWA/wC0yDCtG6LccyeJSXnd1CL5ZfNkdAXPxzREzLeZyMGDqhjvfWJ3R9XJvuuSjI+YN+ZTNOpmTmNLaxmmqVAOufidEzGnO3mgn4xw8UIFut0AebyLckD9cr5ZlxHibBAW9eY8CD5QoKlxzn7MwPAqcPgCBJ+CgccxnebeigFzBpGkQqNVkyIJHWy6UCwmCOAEDxUB5XGvGeCDgYjAast09DxWf2lsZjzBG47+oG3iM1tX04tkfBVxhoBnXjcqaL28v2hsupSzG83RwlVaNYkgZ+q9IxWzbEjK8gxHksptDYYc/epn2Z4W3J65rvhzWdVzuMculunOd4fZ1VeiZeJGvFBj6VRjz7QGbTo23Ap6GIggjPivTLMvXOy7dypiQ0cXaCVzyS4ibknhcngBompsLjAkuOg+bLTbJ2RuEEw5xHlyH5rWfJMJqepjLkh2Rsc2JG842AGQ6DjzK9G2TQ3WjKcp+HJVNkbNFMB5ALuGgH5rtbts+vH3Lw5ZXL16JNCosgAEpKxSFhAHmksNbc6sIJvHe0v4KIVN25HLiU7pbJ5m2maF9S0eXxViHe4SYzOeo8E7TuwIkHPkgpm18+KcVcj71aJnUwDOekZXQl1wBmM9bcEArZmPLNAyoSJDWyeOg5nVAdR4EnwH5KJpz4xMJ3GYyOfohpstlxOZFkgN7ba9ALeaAOvOU8PnJIXbaw+ZKTQVdAXuAmQLZlRm4ka8dEbnbszfrfNJxAO7GWqzoVX0A4Qb+Pkq+MwQIuPALphqE0Cbgi+aDK4zYkj6stdoeKymO7M1GOHsmucJHd1HIHKF6XXw/A2+ZSAB4X/p9VqWzxNM1sjYu4LjvGJmM/6RyWr2Vg2MEkS7noeAU9DDgXzOSla0k5mOWattt3STSxRdA5ny6KY8beiqTIjnHO15SLcpk3Warq0n2FgkqdGrAGflzSQQ16TgTrc6njA0Ub6Dibx8+CdJURjC9Pn1SANm21I0tP6pkkErqDo08z+SCrTcBmEkkC/ZXlvdLQdDeyb2B1N/0ySSQAyiYBMQdOWgyTvY4CQRb54JJIDZhSRNu9ncnpogGGdJy0+ckkkD+xPLz/RSVcIQBcQD83hJJBVexwdBiJOp/JM3ClsRF+d89LWSSQTBh5a/OV0bKDrmRHCT6wkkgM0HHUIfY+zBIDfM/kkkgsU8QAIIOuXVOkk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46" name="AutoShape 14" descr="data:image/jpeg;base64,/9j/4AAQSkZJRgABAQAAAQABAAD/2wCEAAkGBxQSEhUTEhQVFhUXFBQXFxgXFxgUFhoVFhQXFxUVGBgYHCggGBwlHBQUITEhJSkrLi4uFx8zODMsNygtLisBCgoKDg0OGBAQGiwcHBwsLCwtLCwsLCwsLCwsLCwsLCwsLCwsLCssLCwsLCwsLCwtLCwsLCwsLCwsNyssLCwrN//AABEIATYAowMBIgACEQEDEQH/xAAcAAABBQEBAQAAAAAAAAAAAAACAAEDBAYFBwj/xABDEAABAwIDBQUEBwYGAQUAAAABAAIRAyEEMUEFElFhcQYigZGxE6HB8AcyQnOy0eEUIyQ0UnJTYoKSovFjFTNDVIP/xAAZAQEBAQEBAQAAAAAAAAAAAAAAAQIDBAX/xAAfEQEBAAIDAQEAAwAAAAAAAAAAAQIRAyExEkEEE1H/2gAMAwEAAhEDEQA/AOpUm99eiDePE+c+qsOzPVNCxoQF54lOXHifOFI5iDdUA7x4nzlLePEot1V8VimUx33AHhm7/bmgnBPEppMxK5/7fVeCaNFzm/1OsPEBUztHEaCm3o0/mrqpt3w+dT4pnTxPmR4rPf8AqmJByYfA/mp6O3Xf/JTAnVp+BTVNuzunifNIzxPqosLjWVD3XX4GxVoBRUQaeJR34o91A03VBMceJTHqUYEoS1RdIy7mUt48SiCctRATzKW9zKRCGEWLuHd3Rc6+qZLDt7o8fVJAni56oHKd2ZQlsrSIdwpnU+Ns87C2clWANOCyXabaznk0GHutMPP9R/p6fkoC2jt8uO5h+hqRn/YPiosDsZxdNSS6b72fjN1b7PUKdJhrOINQENpN/wA0SXkcALeKv4V0ukmSTf181YNXsPYZqNAddvDIAcgF0cX2TwwBL91tuibBbXFGlkJWb232hc+eHVaZU9p4akww2DfjbyUODxFBoPtqJqCO6A4M87XXPqu3r/FWMPhN4K6FLbDqL3B1CmaQAy396ecxZPgdr7sNqXGQcLEdeIR4rAkaLm4nCkX9eCnyu2rp3AM2OR0KJqyuxtp7jvZuu05Scui1bB3QVlRCyT0pSUVGAkQiKSaNAAQOF1IUyiLGHPdHj6pIqBO6LcfVJARbcomt4o4ueqcDUrQ43abHexouI+u7ut8ruHQe9YaiI8c11+3GL3sQ1oyYPe6/wC5mFZNzlqg7GFwxtIzuOi12wdhPqd4jmemnis+Ma2o6nFg1jQfBx/ML1PZFZtPCmoYy98BMR55tx5DiLxouMXzZXdv4vfqOhV9k4IveBEyVUp6dPJbLs1s72mmiobW2K6mxrojP3K32W217E7rrzbpwXSI7e1OzTTTcZEgcFmcC7CtZUbiGEn7MEgeEc1otrbbLmEZLA7QcXGwnhHVbmFsTemY2jThxI4nryWq7O472lODm0QfPNZfHfWPkeqt9mq+5VA0dLfj8Fyzmo1K2sIS3Mog3XnCcrConBCjcEO6jRiAhIR7qYhQWMO3ui/H1SRUG90ePqkiJ3C56ohGqA5lJ0XPIojyvb9Qmu4/5netlA+vAAHVW9qUt+oSOJ9VSr05tqrMl062y8SIAMzvC/Lgu5tbtGXAUmuO40ZZSeJWS2e6NbhQ/tQkz4XiPzT1HZdiZK2/YJzDV/eEiGyBBuvONm4kB4c6CAQYORvktA/brnVH1TDbBoDQAA0fVAWsZbUr0Ptltlrmim3L3zp0WNouMlwmB83VE4o1tzdLnOcYLYM8r810X46rBolxYBZzB3ZMiN6M16sOLLpyucaXACmWOdVeYH2Bdxt7lxW4B9STRaQ0zc2tcxPGwutXT2XSpt7xkFk7xsAdFxtnbaptwz2707r7RcmTce4+a9mHHj3ce/Hny5b4842sPZkg6n4wodm1u+3k4KftFXD6ri0WkwOAmUGzKF51Xj/kYzG2PVx3cejNiMs00JqLhut/tCdeJ2DuoZRlRhVIU6Jg1OQiEKKsYdndHj6pJUW2GevqkiaG8XM8VKxkXQOzPVMHiYlUjzvauH9lVe12W8S06Z6qm+jK1vajD94OiQ4RxyWbfhb9wxyzHkuauLVYRPVVS1d/EYUuHeb4tMz4LlvoR9qOoIWsaivSBBV4YgeziO9vTM23QMvOVFSoHi0+I9FOcI6AAJPIT6LthnZWbNuzgdshjKAaDvMFWTYCXG1wosLjCHTnnfM+JKr4XC5SIPMQuhQoiei9n918cviOztDtBVrNawkRAAi2mq4uFpOBc0OmYJ5LsYjZ28wRY5yYYI6k38FU2dSFJryTc5QJuOfxXpvNZqeRyxwji7Sp7jiNeKl2c0vIa0XkSeF8uqnqYf2ri94PIf9LrbBwkvFoDRJ68l83my3XoxaRlIAADQR5Ji0KQi6Ahefboi3jlmnB4hFumZsk9swqiE3TABSvMoNwqNRYoN7vn6lJPRkACAkgmeAZQNyR5knTJBuCdfniqyr7RwntGERfTqsjVoFpIOhW8BXJ21s7fBczPUed7LNm1jL7tk0A5j3IiC0wVLTgrKqxwzD9lvkE/7K0fVkdDCsABSNhalZV6WFEXk9TKstotGQCZ7wMkHtxxHmF1mdSpqpmOqcEIY18B+aS1c9pIhguK02zcGGMEzvG6g2Vs7J7vAfmuo8ZLlbtpGR1UOLxDKbS55AHGNTk0AZlWy6Fhe1u0f4lrPssaP9zr5eSg7WJx1cUTXp4fephwbJeAZ6adFJhtuMc4NeNx1hnaTp5qq2syu5lGjWIpspNJL37jPaR344yYtnZWNrVG1cOG0qIYWMO8/NzpElxtZbwwufiW6dM59CmOeZVDs/izUotJzu3/AG2Eq84niAsNRZoNO6LfMp0qL7C58uaSqnIufEp25JnASepPmck4ciaEHqSmUFM8RCMRohFPaGyKdUXG6eIXAxOxKlMw3vjyWtjJQ1vrDos1WOfSc3NpHz71Sr45rcw7/b+q2+IEtI5H0Xh+IeZNz9Z3qUkNbaHGbXLrMB6nP3I8DgHPiZnPMT5Ssu0niVo/o/H8YP7Kh9y3vTNxbLAbLqPABsIXawmymU8+8fRWaFipiRqoAIhMD8kInXUZdbJAFQrFdr8D++3zYPaL6SLZ+AW2ab3VbHYdlZu48SNdL6FTTUeY08O5jgQ4Z5Lv08e80wxzzu3sLSSAL6nJXMV2Ub7Si1lVwFR7mwQHboa1pkTn9b3LpYHYFKkQe89wNt6MxlYLrhy5YeOeWEvqbY+HDKTREG55zmVb+bhSPytxvx5oMQJgdFzanSxQYC0X4+qSGk6B5+qSKmcDJ6ofBSvNzBm59FHN+drcFNqdz+KTR4dUyceBtbogmYVE65SYbXCZxUEdfXoV4bim9539zvUr3Oq2R88l4hi/rv8A73fiKLEDAtL9HTZxn/51PgFmwtP9HB/jD92/1Cq2PUaLbqR3gmojPxTPbwVcwJFvMp3GM9UzW8LoBItIhA645n50RkQm3efkgrVSfbYcWkCq7/i1TBNH8RSj/ArO95A9wCkd8+SCMCbKPd0m/RS65apndEElBo3RY66Hj0SUuHZ3R4+pTICqC566IQLTB8c0RgHxNucZpyBGXvUaRhsSm5qSNEO5CgTaoym5GXRC9ql4oHoGqRIn5uvEdoMipU+8f+Ir2ytxXjG2R+/qjhVf+IqWdtY+qIzWq+jZs4tx4Un+rVlmhaz6Nf5moeFJ34h+S0t8eltRkIBkeqdzpyRyCIOk56eiLeHNRubn8jyRDT5sgQJM2HxTb3zmk9yZrdVRE29doy3cM7/m5w+KkeNBmoWE/tDyP/r0vfVlWrCJ+YQQ1G+5Iv1PrqneROeqEslBYoxAt5cymT0HtDRca8ePRJA+6ATJvJ9Nf0TRrl8+iMjOTdLfJWWjPd0TDinIQ785RKAp6nxQvGSNpTVEENbJeM7a/mK33tT8RXtFVtuvwXjG3hGJrfe1PxFS1rH1Ratb9G3/AL9X7o+oWSC1n0cfzL/uj6qytXx6Uy6TXZiIslTMJyFXIDTCHeKJ7eOR+bIYSHpwbZT7ktOfvTDL58U5zlEVsNPtqxnKnQHhcx6KxJN1Wwg/eVzzojypj8lYdOnG6AiAeKiOvJSk+SGLTboqLFEd0Z+CSGkwRdvzPVJBOWzPVCEzjx5+qQqDTTNZaCR85JhAEaoS0Ez4eBzSAiLeWiAjl+SeraE5M8egQ1shwQDVNl4x2hP8TX+9f+Ir2LEutbNeP9oWRia0/wCK/wBVK1j65rVrfo2H8S/7o+oWTaFrvo2/mKn3R/E1It8elUSnDp4eqTMnfJRhhj4rTkAtGpn5yQuA0y0Upp5KE2MX48v7VQIakSOCN+aFwPFBVwNzXP8A54j+1qmL5yGuShwA7td054qrHPd/7CsBmRJOvTxUIGPG/ghc6TPxlSgaHy66oWt8FVqzQ+qLDX1STU6kCLpIhEkk6XQiBPznmmqOj5vwuiaLLLQGjgU5cnZqi3SgFj73CVY2R30QV32QVsQvJO0f8zW+9f6r155yXkfaNv8AE1/vX+qlWeuU1a36Nv5l/wB0fxNWTAWr+jc/xL/uj+JqRq+PTaGqk34ElR0cjxkqR2eX681tyM59so9ULuKdt7niR5Jg3yQBuzpkYRACLcYQht/1+ZT08wDxHLVBQ2VTDqIJF/b1nDxLb/8AFXHCM5+Kq7IJ9gznvmeZefyVtjYUDRnchBfMpzHimiFVlWaTZGfH1SRYdvdHj6pIbQuNymYOvnIQOEz11RLKiTlp4JNOWXmnNUNv86Cw1KCUWt5/BRYod02uYRNeDMQbwetjHW6HGHuqio74LyjtKIxVf7x3vuvViZ9/ovLe1A/iq39/wCzVxcYBab6O/wCZcP8Axu9Qs2V3vo8qRi4nNjo8wkavj1jDKXeE3t6KDCi11M06LbkZzptmgcy0BSudpohPGOiCBxjOAhqjum/2ZtyPHyUxuRIGut9NNVDjPqPN/qkz8OiCDZoihSt9gmdbuJ+KsQDpdDgzFKlawos94UztDp85IBJgIABrmpHkaKImOSCSgO7Y8dBxKSipkx9Vuuc8eQSQO/M9U8+SrOdBkFE2pIMfostLIkkWspKT7zwsq7TbT32T+0i+XGc/JFXSJVfE/V4hFSq31vbx0suTtjtBQpvGH3y6sTdrT3KfKo7iY+qJ8E9TcBjce2jT33zoBFySdB4LzHbGI9pWqPGTnTxMQr/aTar6joJgN+q0ZcJ6rghyvzqEsImxXY7D1CMUOG670XGebFX+zNYU8Q1zsrg+ISN/j2XZt2nqrJESqmw6ksnnn4K9UVcgEcfMfBM5oTh6FxBMEW42ugB7mi5IFtTCqbYefY1CDADD6ZKWJd05AW00KpbZf+5dzF+sFBeNmsaNKVP8AQh2SHFNIMgizWAzlAaAVHvHiDfQ5cAUErqnONJ1Tb0Z3Ok392SjItpmk3igsUWWGfmeKSkpEwnQcmZkxAvxFwQDY6Qi3hGcJ3gEmOJ8tUAiJCy0f2gGeR04+KepimU2OfUduMbEucYAN469BdDVZ7hfT3lYn6SMWTTosB7vtXvmZl241ot0J81ccd5SX9TK6h9vdsn1Jp4UupU4gvNqz50m+408M/csvPC0fnJVWjiePmpHVyBLbxovZ8yTUee22rVZpedYAzUBcMotx1SpVhu3Mt0cPRw0KTgIs5vmB6rh89uqIskWKlwmIDCSdMlESBm5g/1D4EqoXCod2nLzqcmgakuKfK/V1pvNg9uX0oa6mHMvIJguBObTkOC3mxtvUcVak8B/+G4Q6eAH2h0K8Uw1beGhAloIyIznoqmIpVWO3m7zhM2MEcuKvxtn6fRDKZvPdgd7e7oHM8OiptxVMzDwY1MjyWU2Biar8NTbXrOcbODXXDRBgcz1U+Mdu5lc7NNStO827vmc1z9rj91bUge+Piqmz9pvEb0OGk296l2htFjw1kOBNRriSBuw0iZcTIU0rsYumN9wsYc4cjBgKB7ByHjqjoYunX3qtCoyq0uJBY4GJORGYPUKWpTJidek+SaFZrSLQL/MoG0SZBkDOdVaNO4AFkO4ZgC3EIJaDCGgA+7mkpaQMZhJBy6ovIjURHEzmgDb5QpnU7nqhER7lGgTJk3E/ICzfajZor0w05B28IsQYiZAWlbTtAhRHAg6dM/zSJXkeL7P1Gk7h3uRs79VzDIMGWnpHmCvY8bgA4QRfQ81n9q7Akd5m/bMDvjpxXTHls9c7hHnjWkXY4tOsZHqMkJxL5hzGGbEwWSOBLV3cV2ee2Sw7wE902cPBcdzS0w4EHgV2xzxy/WdXEqbWz3aVH/VvP8AcSEb2ufAe6WjJjWhjB/pbn4qTBOYXtbUf7NpPedBdA6fHLjZafE9mXQH4Y+3ZugkD67bSdYIjWyX5l7N1nWADkVKK0ZoHkHL3qmd4HiFr8Z21eD2iCBuuv1XYwO22tcXVQ0tAjvZfovK8RjntfLbRopv/V/aFras7o00J/zcV58p27Tx6jR7R0MRWNOlYgTEiI1g6p8Xjmh5Y3vOazfcNLiQ3keqxmBq02TUotG8ReLGJuB8hdfYFYVGOdvg75eCcrxAzzgWXSTCYbvrN+t9eNK/sVRfTp1GB2GruY100nFp3iAZMfWzlQDaePwLt3FN/a6V4fullYNb9qftjW/NcBvaHFU2Gmyu9oBgGziIt3S4EttwhF2R2j7WtUdiq/2SA+o83dfdkkmB0CuP8fLKZWXyF5J09M2ftCnXptrUXB9OSDAgh/8AS9ubCOCmuTM+AKxXZPF/xOJdSI9i5rWFwncqVQQS5kiLAEE81sW1fXovO2tUaYjz9Uk9OqI+sNfVJFc8iSYOqECSBx+bpi2CZFiffxSoTeBbrnxRBNqCN42aLSbCZhO0HvE5enVNuzpAnLPw6Ih3heeEWjxCLCcBAjPoq8Rz5q1TFuNyggZ65DgFEcbGbMa/vEZE3Egi3JZ/auxwQG1G73Bws4W962rmaghVatIgfPkmh5VtDs89vep99o/3COX5rje1qMa6mHva05sBIm8gFuonQr1fGYIFwADp1Is0HrquFtTYzahPtGje/qby1hamd332ln+Mfhq1u9mrD3WSx+xn0gXNl7OP/SoU6pFvXRerjyxycrLAYjCAmQuXWw7t8iM13mkOyPghqU0y491Jlpy6WHqNsHW4KSltatSJY11p1AOY04KzVpXt4rlVKTi+4NyFjLHUjeN/a17KR3O/nAm4OY5KDZ1M9751Vyg3ui2gsiqYhtMSRc5AanRejG2Tr9csta7dLAdoHYQaOb/QRqdWnReg7OxIq0mOaLFsxwnMecrxitULyXON/cOQXrGxGuZhqTQe8GN8zc3Xn5uPGSa9dOK2tHRpNgWA/wC0yDCtG6LccyeJSXnd1CL5ZfNkdAXPxzREzLeZyMGDqhjvfWJ3R9XJvuuSjI+YN+ZTNOpmTmNLaxmmqVAOufidEzGnO3mgn4xw8UIFut0AebyLckD9cr5ZlxHibBAW9eY8CD5QoKlxzn7MwPAqcPgCBJ+CgccxnebeigFzBpGkQqNVkyIJHWy6UCwmCOAEDxUB5XGvGeCDgYjAast09DxWf2lsZjzBG47+oG3iM1tX04tkfBVxhoBnXjcqaL28v2hsupSzG83RwlVaNYkgZ+q9IxWzbEjK8gxHksptDYYc/epn2Z4W3J65rvhzWdVzuMculunOd4fZ1VeiZeJGvFBj6VRjz7QGbTo23Ap6GIggjPivTLMvXOy7dypiQ0cXaCVzyS4ibknhcngBompsLjAkuOg+bLTbJ2RuEEw5xHlyH5rWfJMJqepjLkh2Rsc2JG842AGQ6DjzK9G2TQ3WjKcp+HJVNkbNFMB5ALuGgH5rtbts+vH3Lw5ZXL16JNCosgAEpKxSFhAHmksNbc6sIJvHe0v4KIVN25HLiU7pbJ5m2maF9S0eXxViHe4SYzOeo8E7TuwIkHPkgpm18+KcVcj71aJnUwDOekZXQl1wBmM9bcEArZmPLNAyoSJDWyeOg5nVAdR4EnwH5KJpz4xMJ3GYyOfohpstlxOZFkgN7ba9ALeaAOvOU8PnJIXbaw+ZKTQVdAXuAmQLZlRm4ka8dEbnbszfrfNJxAO7GWqzoVX0A4Qb+Pkq+MwQIuPALphqE0Cbgi+aDK4zYkj6stdoeKymO7M1GOHsmucJHd1HIHKF6XXw/A2+ZSAB4X/p9VqWzxNM1sjYu4LjvGJmM/6RyWr2Vg2MEkS7noeAU9DDgXzOSla0k5mOWattt3STSxRdA5ny6KY8beiqTIjnHO15SLcpk3Warq0n2FgkqdGrAGflzSQQ16TgTrc6njA0Ub6Dibx8+CdJURjC9Pn1SANm21I0tP6pkkErqDo08z+SCrTcBmEkkC/ZXlvdLQdDeyb2B1N/0ySSQAyiYBMQdOWgyTvY4CQRb54JJIDZhSRNu9ncnpogGGdJy0+ckkkD+xPLz/RSVcIQBcQD83hJJBVexwdBiJOp/JM3ClsRF+d89LWSSQTBh5a/OV0bKDrmRHCT6wkkgM0HHUIfY+zBIDfM/kkkgsU8QAIIOuXVOkk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48" name="AutoShape 16" descr="data:image/jpeg;base64,/9j/4AAQSkZJRgABAQAAAQABAAD/2wCEAAkGBxQSEhUTEhQVFhUXFBQXFxgXFxgUFhoVFhQXFxUVGBgYHCggGBwlHBQUITEhJSkrLi4uFx8zODMsNygtLisBCgoKDg0OGBAQGiwcHBwsLCwtLCwsLCwsLCwsLCwsLCwsLCwsLCssLCwsLCwsLCwtLCwsLCwsLCwsNyssLCwrN//AABEIATYAowMBIgACEQEDEQH/xAAcAAABBQEBAQAAAAAAAAAAAAACAAEDBAYFBwj/xABDEAABAwIDBQUEBwYGAQUAAAABAAIRAyEEMUEFElFhcQYigZGxE6HB8AcyQnOy0eEUIyQ0UnJTYoKSovFjFTNDVIP/xAAZAQEBAQEBAQAAAAAAAAAAAAAAAQIDBAX/xAAfEQEBAAIDAQEAAwAAAAAAAAAAAQIRAyExEkEEE1H/2gAMAwEAAhEDEQA/AOpUm99eiDePE+c+qsOzPVNCxoQF54lOXHifOFI5iDdUA7x4nzlLePEot1V8VimUx33AHhm7/bmgnBPEppMxK5/7fVeCaNFzm/1OsPEBUztHEaCm3o0/mrqpt3w+dT4pnTxPmR4rPf8AqmJByYfA/mp6O3Xf/JTAnVp+BTVNuzunifNIzxPqosLjWVD3XX4GxVoBRUQaeJR34o91A03VBMceJTHqUYEoS1RdIy7mUt48SiCctRATzKW9zKRCGEWLuHd3Rc6+qZLDt7o8fVJAni56oHKd2ZQlsrSIdwpnU+Ns87C2clWANOCyXabaznk0GHutMPP9R/p6fkoC2jt8uO5h+hqRn/YPiosDsZxdNSS6b72fjN1b7PUKdJhrOINQENpN/wA0SXkcALeKv4V0ukmSTf181YNXsPYZqNAddvDIAcgF0cX2TwwBL91tuibBbXFGlkJWb232hc+eHVaZU9p4akww2DfjbyUODxFBoPtqJqCO6A4M87XXPqu3r/FWMPhN4K6FLbDqL3B1CmaQAy396ecxZPgdr7sNqXGQcLEdeIR4rAkaLm4nCkX9eCnyu2rp3AM2OR0KJqyuxtp7jvZuu05Scui1bB3QVlRCyT0pSUVGAkQiKSaNAAQOF1IUyiLGHPdHj6pIqBO6LcfVJARbcomt4o4ueqcDUrQ43abHexouI+u7ut8ruHQe9YaiI8c11+3GL3sQ1oyYPe6/wC5mFZNzlqg7GFwxtIzuOi12wdhPqd4jmemnis+Ma2o6nFg1jQfBx/ML1PZFZtPCmoYy98BMR55tx5DiLxouMXzZXdv4vfqOhV9k4IveBEyVUp6dPJbLs1s72mmiobW2K6mxrojP3K32W217E7rrzbpwXSI7e1OzTTTcZEgcFmcC7CtZUbiGEn7MEgeEc1otrbbLmEZLA7QcXGwnhHVbmFsTemY2jThxI4nryWq7O472lODm0QfPNZfHfWPkeqt9mq+5VA0dLfj8Fyzmo1K2sIS3Mog3XnCcrConBCjcEO6jRiAhIR7qYhQWMO3ui/H1SRUG90ePqkiJ3C56ohGqA5lJ0XPIojyvb9Qmu4/5netlA+vAAHVW9qUt+oSOJ9VSr05tqrMl062y8SIAMzvC/Lgu5tbtGXAUmuO40ZZSeJWS2e6NbhQ/tQkz4XiPzT1HZdiZK2/YJzDV/eEiGyBBuvONm4kB4c6CAQYORvktA/brnVH1TDbBoDQAA0fVAWsZbUr0Ptltlrmim3L3zp0WNouMlwmB83VE4o1tzdLnOcYLYM8r810X46rBolxYBZzB3ZMiN6M16sOLLpyucaXACmWOdVeYH2Bdxt7lxW4B9STRaQ0zc2tcxPGwutXT2XSpt7xkFk7xsAdFxtnbaptwz2707r7RcmTce4+a9mHHj3ce/Hny5b4842sPZkg6n4wodm1u+3k4KftFXD6ri0WkwOAmUGzKF51Xj/kYzG2PVx3cejNiMs00JqLhut/tCdeJ2DuoZRlRhVIU6Jg1OQiEKKsYdndHj6pJUW2GevqkiaG8XM8VKxkXQOzPVMHiYlUjzvauH9lVe12W8S06Z6qm+jK1vajD94OiQ4RxyWbfhb9wxyzHkuauLVYRPVVS1d/EYUuHeb4tMz4LlvoR9qOoIWsaivSBBV4YgeziO9vTM23QMvOVFSoHi0+I9FOcI6AAJPIT6LthnZWbNuzgdshjKAaDvMFWTYCXG1wosLjCHTnnfM+JKr4XC5SIPMQuhQoiei9n918cviOztDtBVrNawkRAAi2mq4uFpOBc0OmYJ5LsYjZ28wRY5yYYI6k38FU2dSFJryTc5QJuOfxXpvNZqeRyxwji7Sp7jiNeKl2c0vIa0XkSeF8uqnqYf2ri94PIf9LrbBwkvFoDRJ68l83my3XoxaRlIAADQR5Ji0KQi6Ahefboi3jlmnB4hFumZsk9swqiE3TABSvMoNwqNRYoN7vn6lJPRkACAkgmeAZQNyR5knTJBuCdfniqyr7RwntGERfTqsjVoFpIOhW8BXJ21s7fBczPUed7LNm1jL7tk0A5j3IiC0wVLTgrKqxwzD9lvkE/7K0fVkdDCsABSNhalZV6WFEXk9TKstotGQCZ7wMkHtxxHmF1mdSpqpmOqcEIY18B+aS1c9pIhguK02zcGGMEzvG6g2Vs7J7vAfmuo8ZLlbtpGR1UOLxDKbS55AHGNTk0AZlWy6Fhe1u0f4lrPssaP9zr5eSg7WJx1cUTXp4fephwbJeAZ6adFJhtuMc4NeNx1hnaTp5qq2syu5lGjWIpspNJL37jPaR344yYtnZWNrVG1cOG0qIYWMO8/NzpElxtZbwwufiW6dM59CmOeZVDs/izUotJzu3/AG2Eq84niAsNRZoNO6LfMp0qL7C58uaSqnIufEp25JnASepPmck4ciaEHqSmUFM8RCMRohFPaGyKdUXG6eIXAxOxKlMw3vjyWtjJQ1vrDos1WOfSc3NpHz71Sr45rcw7/b+q2+IEtI5H0Xh+IeZNz9Z3qUkNbaHGbXLrMB6nP3I8DgHPiZnPMT5Ssu0niVo/o/H8YP7Kh9y3vTNxbLAbLqPABsIXawmymU8+8fRWaFipiRqoAIhMD8kInXUZdbJAFQrFdr8D++3zYPaL6SLZ+AW2ab3VbHYdlZu48SNdL6FTTUeY08O5jgQ4Z5Lv08e80wxzzu3sLSSAL6nJXMV2Ub7Si1lVwFR7mwQHboa1pkTn9b3LpYHYFKkQe89wNt6MxlYLrhy5YeOeWEvqbY+HDKTREG55zmVb+bhSPytxvx5oMQJgdFzanSxQYC0X4+qSGk6B5+qSKmcDJ6ofBSvNzBm59FHN+drcFNqdz+KTR4dUyceBtbogmYVE65SYbXCZxUEdfXoV4bim9539zvUr3Oq2R88l4hi/rv8A73fiKLEDAtL9HTZxn/51PgFmwtP9HB/jD92/1Cq2PUaLbqR3gmojPxTPbwVcwJFvMp3GM9UzW8LoBItIhA645n50RkQm3efkgrVSfbYcWkCq7/i1TBNH8RSj/ArO95A9wCkd8+SCMCbKPd0m/RS65apndEElBo3RY66Hj0SUuHZ3R4+pTICqC566IQLTB8c0RgHxNucZpyBGXvUaRhsSm5qSNEO5CgTaoym5GXRC9ql4oHoGqRIn5uvEdoMipU+8f+Ir2ytxXjG2R+/qjhVf+IqWdtY+qIzWq+jZs4tx4Un+rVlmhaz6Nf5moeFJ34h+S0t8eltRkIBkeqdzpyRyCIOk56eiLeHNRubn8jyRDT5sgQJM2HxTb3zmk9yZrdVRE29doy3cM7/m5w+KkeNBmoWE/tDyP/r0vfVlWrCJ+YQQ1G+5Iv1PrqneROeqEslBYoxAt5cymT0HtDRca8ePRJA+6ATJvJ9Nf0TRrl8+iMjOTdLfJWWjPd0TDinIQ785RKAp6nxQvGSNpTVEENbJeM7a/mK33tT8RXtFVtuvwXjG3hGJrfe1PxFS1rH1Ratb9G3/AL9X7o+oWSC1n0cfzL/uj6qytXx6Uy6TXZiIslTMJyFXIDTCHeKJ7eOR+bIYSHpwbZT7ktOfvTDL58U5zlEVsNPtqxnKnQHhcx6KxJN1Wwg/eVzzojypj8lYdOnG6AiAeKiOvJSk+SGLTboqLFEd0Z+CSGkwRdvzPVJBOWzPVCEzjx5+qQqDTTNZaCR85JhAEaoS0Ez4eBzSAiLeWiAjl+SeraE5M8egQ1shwQDVNl4x2hP8TX+9f+Ir2LEutbNeP9oWRia0/wCK/wBVK1j65rVrfo2H8S/7o+oWTaFrvo2/mKn3R/E1It8elUSnDp4eqTMnfJRhhj4rTkAtGpn5yQuA0y0Upp5KE2MX48v7VQIakSOCN+aFwPFBVwNzXP8A54j+1qmL5yGuShwA7td054qrHPd/7CsBmRJOvTxUIGPG/ghc6TPxlSgaHy66oWt8FVqzQ+qLDX1STU6kCLpIhEkk6XQiBPznmmqOj5vwuiaLLLQGjgU5cnZqi3SgFj73CVY2R30QV32QVsQvJO0f8zW+9f6r155yXkfaNv8AE1/vX+qlWeuU1a36Nv5l/wB0fxNWTAWr+jc/xL/uj+JqRq+PTaGqk34ElR0cjxkqR2eX681tyM59so9ULuKdt7niR5Jg3yQBuzpkYRACLcYQht/1+ZT08wDxHLVBQ2VTDqIJF/b1nDxLb/8AFXHCM5+Kq7IJ9gznvmeZefyVtjYUDRnchBfMpzHimiFVlWaTZGfH1SRYdvdHj6pIbQuNymYOvnIQOEz11RLKiTlp4JNOWXmnNUNv86Cw1KCUWt5/BRYod02uYRNeDMQbwetjHW6HGHuqio74LyjtKIxVf7x3vuvViZ9/ovLe1A/iq39/wCzVxcYBab6O/wCZcP8Axu9Qs2V3vo8qRi4nNjo8wkavj1jDKXeE3t6KDCi11M06LbkZzptmgcy0BSudpohPGOiCBxjOAhqjum/2ZtyPHyUxuRIGut9NNVDjPqPN/qkz8OiCDZoihSt9gmdbuJ+KsQDpdDgzFKlawos94UztDp85IBJgIABrmpHkaKImOSCSgO7Y8dBxKSipkx9Vuuc8eQSQO/M9U8+SrOdBkFE2pIMfostLIkkWspKT7zwsq7TbT32T+0i+XGc/JFXSJVfE/V4hFSq31vbx0suTtjtBQpvGH3y6sTdrT3KfKo7iY+qJ8E9TcBjce2jT33zoBFySdB4LzHbGI9pWqPGTnTxMQr/aTar6joJgN+q0ZcJ6rghyvzqEsImxXY7D1CMUOG670XGebFX+zNYU8Q1zsrg+ISN/j2XZt2nqrJESqmw6ksnnn4K9UVcgEcfMfBM5oTh6FxBMEW42ugB7mi5IFtTCqbYefY1CDADD6ZKWJd05AW00KpbZf+5dzF+sFBeNmsaNKVP8AQh2SHFNIMgizWAzlAaAVHvHiDfQ5cAUErqnONJ1Tb0Z3Ok392SjItpmk3igsUWWGfmeKSkpEwnQcmZkxAvxFwQDY6Qi3hGcJ3gEmOJ8tUAiJCy0f2gGeR04+KepimU2OfUduMbEucYAN469BdDVZ7hfT3lYn6SMWTTosB7vtXvmZl241ot0J81ccd5SX9TK6h9vdsn1Jp4UupU4gvNqz50m+408M/csvPC0fnJVWjiePmpHVyBLbxovZ8yTUee22rVZpedYAzUBcMotx1SpVhu3Mt0cPRw0KTgIs5vmB6rh89uqIskWKlwmIDCSdMlESBm5g/1D4EqoXCod2nLzqcmgakuKfK/V1pvNg9uX0oa6mHMvIJguBObTkOC3mxtvUcVak8B/+G4Q6eAH2h0K8Uw1beGhAloIyIznoqmIpVWO3m7zhM2MEcuKvxtn6fRDKZvPdgd7e7oHM8OiptxVMzDwY1MjyWU2Biar8NTbXrOcbODXXDRBgcz1U+Mdu5lc7NNStO827vmc1z9rj91bUge+Piqmz9pvEb0OGk296l2htFjw1kOBNRriSBuw0iZcTIU0rsYumN9wsYc4cjBgKB7ByHjqjoYunX3qtCoyq0uJBY4GJORGYPUKWpTJidek+SaFZrSLQL/MoG0SZBkDOdVaNO4AFkO4ZgC3EIJaDCGgA+7mkpaQMZhJBy6ovIjURHEzmgDb5QpnU7nqhER7lGgTJk3E/ICzfajZor0w05B28IsQYiZAWlbTtAhRHAg6dM/zSJXkeL7P1Gk7h3uRs79VzDIMGWnpHmCvY8bgA4QRfQ81n9q7Akd5m/bMDvjpxXTHls9c7hHnjWkXY4tOsZHqMkJxL5hzGGbEwWSOBLV3cV2ee2Sw7wE902cPBcdzS0w4EHgV2xzxy/WdXEqbWz3aVH/VvP8AcSEb2ufAe6WjJjWhjB/pbn4qTBOYXtbUf7NpPedBdA6fHLjZafE9mXQH4Y+3ZugkD67bSdYIjWyX5l7N1nWADkVKK0ZoHkHL3qmd4HiFr8Z21eD2iCBuuv1XYwO22tcXVQ0tAjvZfovK8RjntfLbRopv/V/aFras7o00J/zcV58p27Tx6jR7R0MRWNOlYgTEiI1g6p8Xjmh5Y3vOazfcNLiQ3keqxmBq02TUotG8ReLGJuB8hdfYFYVGOdvg75eCcrxAzzgWXSTCYbvrN+t9eNK/sVRfTp1GB2GruY100nFp3iAZMfWzlQDaePwLt3FN/a6V4fullYNb9qftjW/NcBvaHFU2Gmyu9oBgGziIt3S4EttwhF2R2j7WtUdiq/2SA+o83dfdkkmB0CuP8fLKZWXyF5J09M2ftCnXptrUXB9OSDAgh/8AS9ubCOCmuTM+AKxXZPF/xOJdSI9i5rWFwncqVQQS5kiLAEE81sW1fXovO2tUaYjz9Uk9OqI+sNfVJFc8iSYOqECSBx+bpi2CZFiffxSoTeBbrnxRBNqCN42aLSbCZhO0HvE5enVNuzpAnLPw6Ih3heeEWjxCLCcBAjPoq8Rz5q1TFuNyggZ65DgFEcbGbMa/vEZE3Egi3JZ/auxwQG1G73Bws4W962rmaghVatIgfPkmh5VtDs89vep99o/3COX5rje1qMa6mHva05sBIm8gFuonQr1fGYIFwADp1Is0HrquFtTYzahPtGje/qby1hamd332ln+Mfhq1u9mrD3WSx+xn0gXNl7OP/SoU6pFvXRerjyxycrLAYjCAmQuXWw7t8iM13mkOyPghqU0y491Jlpy6WHqNsHW4KSltatSJY11p1AOY04KzVpXt4rlVKTi+4NyFjLHUjeN/a17KR3O/nAm4OY5KDZ1M9751Vyg3ui2gsiqYhtMSRc5AanRejG2Tr9csta7dLAdoHYQaOb/QRqdWnReg7OxIq0mOaLFsxwnMecrxitULyXON/cOQXrGxGuZhqTQe8GN8zc3Xn5uPGSa9dOK2tHRpNgWA/wC0yDCtG6LccyeJSXnd1CL5ZfNkdAXPxzREzLeZyMGDqhjvfWJ3R9XJvuuSjI+YN+ZTNOpmTmNLaxmmqVAOufidEzGnO3mgn4xw8UIFut0AebyLckD9cr5ZlxHibBAW9eY8CD5QoKlxzn7MwPAqcPgCBJ+CgccxnebeigFzBpGkQqNVkyIJHWy6UCwmCOAEDxUB5XGvGeCDgYjAast09DxWf2lsZjzBG47+oG3iM1tX04tkfBVxhoBnXjcqaL28v2hsupSzG83RwlVaNYkgZ+q9IxWzbEjK8gxHksptDYYc/epn2Z4W3J65rvhzWdVzuMculunOd4fZ1VeiZeJGvFBj6VRjz7QGbTo23Ap6GIggjPivTLMvXOy7dypiQ0cXaCVzyS4ibknhcngBompsLjAkuOg+bLTbJ2RuEEw5xHlyH5rWfJMJqepjLkh2Rsc2JG842AGQ6DjzK9G2TQ3WjKcp+HJVNkbNFMB5ALuGgH5rtbts+vH3Lw5ZXL16JNCosgAEpKxSFhAHmksNbc6sIJvHe0v4KIVN25HLiU7pbJ5m2maF9S0eXxViHe4SYzOeo8E7TuwIkHPkgpm18+KcVcj71aJnUwDOekZXQl1wBmM9bcEArZmPLNAyoSJDWyeOg5nVAdR4EnwH5KJpz4xMJ3GYyOfohpstlxOZFkgN7ba9ALeaAOvOU8PnJIXbaw+ZKTQVdAXuAmQLZlRm4ka8dEbnbszfrfNJxAO7GWqzoVX0A4Qb+Pkq+MwQIuPALphqE0Cbgi+aDK4zYkj6stdoeKymO7M1GOHsmucJHd1HIHKF6XXw/A2+ZSAB4X/p9VqWzxNM1sjYu4LjvGJmM/6RyWr2Vg2MEkS7noeAU9DDgXzOSla0k5mOWattt3STSxRdA5ny6KY8beiqTIjnHO15SLcpk3Warq0n2FgkqdGrAGflzSQQ16TgTrc6njA0Ub6Dibx8+CdJURjC9Pn1SANm21I0tP6pkkErqDo08z+SCrTcBmEkkC/ZXlvdLQdDeyb2B1N/0ySSQAyiYBMQdOWgyTvY4CQRb54JJIDZhSRNu9ncnpogGGdJy0+ckkkD+xPLz/RSVcIQBcQD83hJJBVexwdBiJOp/JM3ClsRF+d89LWSSQTBh5a/OV0bKDrmRHCT6wkkgM0HHUIfY+zBIDfM/kkkgsU8QAIIOuXVOkk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50" name="AutoShape 18" descr="data:image/jpeg;base64,/9j/4AAQSkZJRgABAQAAAQABAAD/2wCEAAkGBxQSEhUTEhQVFhUXFBQXFxgXFxgUFhoVFhQXFxUVGBgYHCggGBwlHBQUITEhJSkrLi4uFx8zODMsNygtLisBCgoKDg0OGBAQGiwcHBwsLCwtLCwsLCwsLCwsLCwsLCwsLCwsLCssLCwsLCwsLCwtLCwsLCwsLCwsNyssLCwrN//AABEIATYAowMBIgACEQEDEQH/xAAcAAABBQEBAQAAAAAAAAAAAAACAAEDBAYFBwj/xABDEAABAwIDBQUEBwYGAQUAAAABAAIRAyEEMUEFElFhcQYigZGxE6HB8AcyQnOy0eEUIyQ0UnJTYoKSovFjFTNDVIP/xAAZAQEBAQEBAQAAAAAAAAAAAAAAAQIDBAX/xAAfEQEBAAIDAQEAAwAAAAAAAAAAAQIRAyExEkEEE1H/2gAMAwEAAhEDEQA/AOpUm99eiDePE+c+qsOzPVNCxoQF54lOXHifOFI5iDdUA7x4nzlLePEot1V8VimUx33AHhm7/bmgnBPEppMxK5/7fVeCaNFzm/1OsPEBUztHEaCm3o0/mrqpt3w+dT4pnTxPmR4rPf8AqmJByYfA/mp6O3Xf/JTAnVp+BTVNuzunifNIzxPqosLjWVD3XX4GxVoBRUQaeJR34o91A03VBMceJTHqUYEoS1RdIy7mUt48SiCctRATzKW9zKRCGEWLuHd3Rc6+qZLDt7o8fVJAni56oHKd2ZQlsrSIdwpnU+Ns87C2clWANOCyXabaznk0GHutMPP9R/p6fkoC2jt8uO5h+hqRn/YPiosDsZxdNSS6b72fjN1b7PUKdJhrOINQENpN/wA0SXkcALeKv4V0ukmSTf181YNXsPYZqNAddvDIAcgF0cX2TwwBL91tuibBbXFGlkJWb232hc+eHVaZU9p4akww2DfjbyUODxFBoPtqJqCO6A4M87XXPqu3r/FWMPhN4K6FLbDqL3B1CmaQAy396ecxZPgdr7sNqXGQcLEdeIR4rAkaLm4nCkX9eCnyu2rp3AM2OR0KJqyuxtp7jvZuu05Scui1bB3QVlRCyT0pSUVGAkQiKSaNAAQOF1IUyiLGHPdHj6pIqBO6LcfVJARbcomt4o4ueqcDUrQ43abHexouI+u7ut8ruHQe9YaiI8c11+3GL3sQ1oyYPe6/wC5mFZNzlqg7GFwxtIzuOi12wdhPqd4jmemnis+Ma2o6nFg1jQfBx/ML1PZFZtPCmoYy98BMR55tx5DiLxouMXzZXdv4vfqOhV9k4IveBEyVUp6dPJbLs1s72mmiobW2K6mxrojP3K32W217E7rrzbpwXSI7e1OzTTTcZEgcFmcC7CtZUbiGEn7MEgeEc1otrbbLmEZLA7QcXGwnhHVbmFsTemY2jThxI4nryWq7O472lODm0QfPNZfHfWPkeqt9mq+5VA0dLfj8Fyzmo1K2sIS3Mog3XnCcrConBCjcEO6jRiAhIR7qYhQWMO3ui/H1SRUG90ePqkiJ3C56ohGqA5lJ0XPIojyvb9Qmu4/5netlA+vAAHVW9qUt+oSOJ9VSr05tqrMl062y8SIAMzvC/Lgu5tbtGXAUmuO40ZZSeJWS2e6NbhQ/tQkz4XiPzT1HZdiZK2/YJzDV/eEiGyBBuvONm4kB4c6CAQYORvktA/brnVH1TDbBoDQAA0fVAWsZbUr0Ptltlrmim3L3zp0WNouMlwmB83VE4o1tzdLnOcYLYM8r810X46rBolxYBZzB3ZMiN6M16sOLLpyucaXACmWOdVeYH2Bdxt7lxW4B9STRaQ0zc2tcxPGwutXT2XSpt7xkFk7xsAdFxtnbaptwz2707r7RcmTce4+a9mHHj3ce/Hny5b4842sPZkg6n4wodm1u+3k4KftFXD6ri0WkwOAmUGzKF51Xj/kYzG2PVx3cejNiMs00JqLhut/tCdeJ2DuoZRlRhVIU6Jg1OQiEKKsYdndHj6pJUW2GevqkiaG8XM8VKxkXQOzPVMHiYlUjzvauH9lVe12W8S06Z6qm+jK1vajD94OiQ4RxyWbfhb9wxyzHkuauLVYRPVVS1d/EYUuHeb4tMz4LlvoR9qOoIWsaivSBBV4YgeziO9vTM23QMvOVFSoHi0+I9FOcI6AAJPIT6LthnZWbNuzgdshjKAaDvMFWTYCXG1wosLjCHTnnfM+JKr4XC5SIPMQuhQoiei9n918cviOztDtBVrNawkRAAi2mq4uFpOBc0OmYJ5LsYjZ28wRY5yYYI6k38FU2dSFJryTc5QJuOfxXpvNZqeRyxwji7Sp7jiNeKl2c0vIa0XkSeF8uqnqYf2ri94PIf9LrbBwkvFoDRJ68l83my3XoxaRlIAADQR5Ji0KQi6Ahefboi3jlmnB4hFumZsk9swqiE3TABSvMoNwqNRYoN7vn6lJPRkACAkgmeAZQNyR5knTJBuCdfniqyr7RwntGERfTqsjVoFpIOhW8BXJ21s7fBczPUed7LNm1jL7tk0A5j3IiC0wVLTgrKqxwzD9lvkE/7K0fVkdDCsABSNhalZV6WFEXk9TKstotGQCZ7wMkHtxxHmF1mdSpqpmOqcEIY18B+aS1c9pIhguK02zcGGMEzvG6g2Vs7J7vAfmuo8ZLlbtpGR1UOLxDKbS55AHGNTk0AZlWy6Fhe1u0f4lrPssaP9zr5eSg7WJx1cUTXp4fephwbJeAZ6adFJhtuMc4NeNx1hnaTp5qq2syu5lGjWIpspNJL37jPaR344yYtnZWNrVG1cOG0qIYWMO8/NzpElxtZbwwufiW6dM59CmOeZVDs/izUotJzu3/AG2Eq84niAsNRZoNO6LfMp0qL7C58uaSqnIufEp25JnASepPmck4ciaEHqSmUFM8RCMRohFPaGyKdUXG6eIXAxOxKlMw3vjyWtjJQ1vrDos1WOfSc3NpHz71Sr45rcw7/b+q2+IEtI5H0Xh+IeZNz9Z3qUkNbaHGbXLrMB6nP3I8DgHPiZnPMT5Ssu0niVo/o/H8YP7Kh9y3vTNxbLAbLqPABsIXawmymU8+8fRWaFipiRqoAIhMD8kInXUZdbJAFQrFdr8D++3zYPaL6SLZ+AW2ab3VbHYdlZu48SNdL6FTTUeY08O5jgQ4Z5Lv08e80wxzzu3sLSSAL6nJXMV2Ub7Si1lVwFR7mwQHboa1pkTn9b3LpYHYFKkQe89wNt6MxlYLrhy5YeOeWEvqbY+HDKTREG55zmVb+bhSPytxvx5oMQJgdFzanSxQYC0X4+qSGk6B5+qSKmcDJ6ofBSvNzBm59FHN+drcFNqdz+KTR4dUyceBtbogmYVE65SYbXCZxUEdfXoV4bim9539zvUr3Oq2R88l4hi/rv8A73fiKLEDAtL9HTZxn/51PgFmwtP9HB/jD92/1Cq2PUaLbqR3gmojPxTPbwVcwJFvMp3GM9UzW8LoBItIhA645n50RkQm3efkgrVSfbYcWkCq7/i1TBNH8RSj/ArO95A9wCkd8+SCMCbKPd0m/RS65apndEElBo3RY66Hj0SUuHZ3R4+pTICqC566IQLTB8c0RgHxNucZpyBGXvUaRhsSm5qSNEO5CgTaoym5GXRC9ql4oHoGqRIn5uvEdoMipU+8f+Ir2ytxXjG2R+/qjhVf+IqWdtY+qIzWq+jZs4tx4Un+rVlmhaz6Nf5moeFJ34h+S0t8eltRkIBkeqdzpyRyCIOk56eiLeHNRubn8jyRDT5sgQJM2HxTb3zmk9yZrdVRE29doy3cM7/m5w+KkeNBmoWE/tDyP/r0vfVlWrCJ+YQQ1G+5Iv1PrqneROeqEslBYoxAt5cymT0HtDRca8ePRJA+6ATJvJ9Nf0TRrl8+iMjOTdLfJWWjPd0TDinIQ785RKAp6nxQvGSNpTVEENbJeM7a/mK33tT8RXtFVtuvwXjG3hGJrfe1PxFS1rH1Ratb9G3/AL9X7o+oWSC1n0cfzL/uj6qytXx6Uy6TXZiIslTMJyFXIDTCHeKJ7eOR+bIYSHpwbZT7ktOfvTDL58U5zlEVsNPtqxnKnQHhcx6KxJN1Wwg/eVzzojypj8lYdOnG6AiAeKiOvJSk+SGLTboqLFEd0Z+CSGkwRdvzPVJBOWzPVCEzjx5+qQqDTTNZaCR85JhAEaoS0Ez4eBzSAiLeWiAjl+SeraE5M8egQ1shwQDVNl4x2hP8TX+9f+Ir2LEutbNeP9oWRia0/wCK/wBVK1j65rVrfo2H8S/7o+oWTaFrvo2/mKn3R/E1It8elUSnDp4eqTMnfJRhhj4rTkAtGpn5yQuA0y0Upp5KE2MX48v7VQIakSOCN+aFwPFBVwNzXP8A54j+1qmL5yGuShwA7td054qrHPd/7CsBmRJOvTxUIGPG/ghc6TPxlSgaHy66oWt8FVqzQ+qLDX1STU6kCLpIhEkk6XQiBPznmmqOj5vwuiaLLLQGjgU5cnZqi3SgFj73CVY2R30QV32QVsQvJO0f8zW+9f6r155yXkfaNv8AE1/vX+qlWeuU1a36Nv5l/wB0fxNWTAWr+jc/xL/uj+JqRq+PTaGqk34ElR0cjxkqR2eX681tyM59so9ULuKdt7niR5Jg3yQBuzpkYRACLcYQht/1+ZT08wDxHLVBQ2VTDqIJF/b1nDxLb/8AFXHCM5+Kq7IJ9gznvmeZefyVtjYUDRnchBfMpzHimiFVlWaTZGfH1SRYdvdHj6pIbQuNymYOvnIQOEz11RLKiTlp4JNOWXmnNUNv86Cw1KCUWt5/BRYod02uYRNeDMQbwetjHW6HGHuqio74LyjtKIxVf7x3vuvViZ9/ovLe1A/iq39/wCzVxcYBab6O/wCZcP8Axu9Qs2V3vo8qRi4nNjo8wkavj1jDKXeE3t6KDCi11M06LbkZzptmgcy0BSudpohPGOiCBxjOAhqjum/2ZtyPHyUxuRIGut9NNVDjPqPN/qkz8OiCDZoihSt9gmdbuJ+KsQDpdDgzFKlawos94UztDp85IBJgIABrmpHkaKImOSCSgO7Y8dBxKSipkx9Vuuc8eQSQO/M9U8+SrOdBkFE2pIMfostLIkkWspKT7zwsq7TbT32T+0i+XGc/JFXSJVfE/V4hFSq31vbx0suTtjtBQpvGH3y6sTdrT3KfKo7iY+qJ8E9TcBjce2jT33zoBFySdB4LzHbGI9pWqPGTnTxMQr/aTar6joJgN+q0ZcJ6rghyvzqEsImxXY7D1CMUOG670XGebFX+zNYU8Q1zsrg+ISN/j2XZt2nqrJESqmw6ksnnn4K9UVcgEcfMfBM5oTh6FxBMEW42ugB7mi5IFtTCqbYefY1CDADD6ZKWJd05AW00KpbZf+5dzF+sFBeNmsaNKVP8AQh2SHFNIMgizWAzlAaAVHvHiDfQ5cAUErqnONJ1Tb0Z3Ok392SjItpmk3igsUWWGfmeKSkpEwnQcmZkxAvxFwQDY6Qi3hGcJ3gEmOJ8tUAiJCy0f2gGeR04+KepimU2OfUduMbEucYAN469BdDVZ7hfT3lYn6SMWTTosB7vtXvmZl241ot0J81ccd5SX9TK6h9vdsn1Jp4UupU4gvNqz50m+408M/csvPC0fnJVWjiePmpHVyBLbxovZ8yTUee22rVZpedYAzUBcMotx1SpVhu3Mt0cPRw0KTgIs5vmB6rh89uqIskWKlwmIDCSdMlESBm5g/1D4EqoXCod2nLzqcmgakuKfK/V1pvNg9uX0oa6mHMvIJguBObTkOC3mxtvUcVak8B/+G4Q6eAH2h0K8Uw1beGhAloIyIznoqmIpVWO3m7zhM2MEcuKvxtn6fRDKZvPdgd7e7oHM8OiptxVMzDwY1MjyWU2Biar8NTbXrOcbODXXDRBgcz1U+Mdu5lc7NNStO827vmc1z9rj91bUge+Piqmz9pvEb0OGk296l2htFjw1kOBNRriSBuw0iZcTIU0rsYumN9wsYc4cjBgKB7ByHjqjoYunX3qtCoyq0uJBY4GJORGYPUKWpTJidek+SaFZrSLQL/MoG0SZBkDOdVaNO4AFkO4ZgC3EIJaDCGgA+7mkpaQMZhJBy6ovIjURHEzmgDb5QpnU7nqhER7lGgTJk3E/ICzfajZor0w05B28IsQYiZAWlbTtAhRHAg6dM/zSJXkeL7P1Gk7h3uRs79VzDIMGWnpHmCvY8bgA4QRfQ81n9q7Akd5m/bMDvjpxXTHls9c7hHnjWkXY4tOsZHqMkJxL5hzGGbEwWSOBLV3cV2ee2Sw7wE902cPBcdzS0w4EHgV2xzxy/WdXEqbWz3aVH/VvP8AcSEb2ufAe6WjJjWhjB/pbn4qTBOYXtbUf7NpPedBdA6fHLjZafE9mXQH4Y+3ZugkD67bSdYIjWyX5l7N1nWADkVKK0ZoHkHL3qmd4HiFr8Z21eD2iCBuuv1XYwO22tcXVQ0tAjvZfovK8RjntfLbRopv/V/aFras7o00J/zcV58p27Tx6jR7R0MRWNOlYgTEiI1g6p8Xjmh5Y3vOazfcNLiQ3keqxmBq02TUotG8ReLGJuB8hdfYFYVGOdvg75eCcrxAzzgWXSTCYbvrN+t9eNK/sVRfTp1GB2GruY100nFp3iAZMfWzlQDaePwLt3FN/a6V4fullYNb9qftjW/NcBvaHFU2Gmyu9oBgGziIt3S4EttwhF2R2j7WtUdiq/2SA+o83dfdkkmB0CuP8fLKZWXyF5J09M2ftCnXptrUXB9OSDAgh/8AS9ubCOCmuTM+AKxXZPF/xOJdSI9i5rWFwncqVQQS5kiLAEE81sW1fXovO2tUaYjz9Uk9OqI+sNfVJFc8iSYOqECSBx+bpi2CZFiffxSoTeBbrnxRBNqCN42aLSbCZhO0HvE5enVNuzpAnLPw6Ih3heeEWjxCLCcBAjPoq8Rz5q1TFuNyggZ65DgFEcbGbMa/vEZE3Egi3JZ/auxwQG1G73Bws4W962rmaghVatIgfPkmh5VtDs89vep99o/3COX5rje1qMa6mHva05sBIm8gFuonQr1fGYIFwADp1Is0HrquFtTYzahPtGje/qby1hamd332ln+Mfhq1u9mrD3WSx+xn0gXNl7OP/SoU6pFvXRerjyxycrLAYjCAmQuXWw7t8iM13mkOyPghqU0y491Jlpy6WHqNsHW4KSltatSJY11p1AOY04KzVpXt4rlVKTi+4NyFjLHUjeN/a17KR3O/nAm4OY5KDZ1M9751Vyg3ui2gsiqYhtMSRc5AanRejG2Tr9csta7dLAdoHYQaOb/QRqdWnReg7OxIq0mOaLFsxwnMecrxitULyXON/cOQXrGxGuZhqTQe8GN8zc3Xn5uPGSa9dOK2tHRpNgWA/wC0yDCtG6LccyeJSXnd1CL5ZfNkdAXPxzREzLeZyMGDqhjvfWJ3R9XJvuuSjI+YN+ZTNOpmTmNLaxmmqVAOufidEzGnO3mgn4xw8UIFut0AebyLckD9cr5ZlxHibBAW9eY8CD5QoKlxzn7MwPAqcPgCBJ+CgccxnebeigFzBpGkQqNVkyIJHWy6UCwmCOAEDxUB5XGvGeCDgYjAast09DxWf2lsZjzBG47+oG3iM1tX04tkfBVxhoBnXjcqaL28v2hsupSzG83RwlVaNYkgZ+q9IxWzbEjK8gxHksptDYYc/epn2Z4W3J65rvhzWdVzuMculunOd4fZ1VeiZeJGvFBj6VRjz7QGbTo23Ap6GIggjPivTLMvXOy7dypiQ0cXaCVzyS4ibknhcngBompsLjAkuOg+bLTbJ2RuEEw5xHlyH5rWfJMJqepjLkh2Rsc2JG842AGQ6DjzK9G2TQ3WjKcp+HJVNkbNFMB5ALuGgH5rtbts+vH3Lw5ZXL16JNCosgAEpKxSFhAHmksNbc6sIJvHe0v4KIVN25HLiU7pbJ5m2maF9S0eXxViHe4SYzOeo8E7TuwIkHPkgpm18+KcVcj71aJnUwDOekZXQl1wBmM9bcEArZmPLNAyoSJDWyeOg5nVAdR4EnwH5KJpz4xMJ3GYyOfohpstlxOZFkgN7ba9ALeaAOvOU8PnJIXbaw+ZKTQVdAXuAmQLZlRm4ka8dEbnbszfrfNJxAO7GWqzoVX0A4Qb+Pkq+MwQIuPALphqE0Cbgi+aDK4zYkj6stdoeKymO7M1GOHsmucJHd1HIHKF6XXw/A2+ZSAB4X/p9VqWzxNM1sjYu4LjvGJmM/6RyWr2Vg2MEkS7noeAU9DDgXzOSla0k5mOWattt3STSxRdA5ny6KY8beiqTIjnHO15SLcpk3Warq0n2FgkqdGrAGflzSQQ16TgTrc6njA0Ub6Dibx8+CdJURjC9Pn1SANm21I0tP6pkkErqDo08z+SCrTcBmEkkC/ZXlvdLQdDeyb2B1N/0ySSQAyiYBMQdOWgyTvY4CQRb54JJIDZhSRNu9ncnpogGGdJy0+ckkkD+xPLz/RSVcIQBcQD83hJJBVexwdBiJOp/JM3ClsRF+d89LWSSQTBh5a/OV0bKDrmRHCT6wkkgM0HHUIfY+zBIDfM/kkkgsU8QAIIOuXVOkk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52" name="AutoShape 20" descr="data:image/jpeg;base64,/9j/4AAQSkZJRgABAQAAAQABAAD/2wCEAAkGBxQSEhUTEhQVFhUXFBQXFxgXFxgUFhoVFhQXFxUVGBgYHCggGBwlHBQUITEhJSkrLi4uFx8zODMsNygtLisBCgoKDg0OGBAQGiwcHBwsLCwtLCwsLCwsLCwsLCwsLCwsLCwsLCssLCwsLCwsLCwtLCwsLCwsLCwsNyssLCwrN//AABEIATYAowMBIgACEQEDEQH/xAAcAAABBQEBAQAAAAAAAAAAAAACAAEDBAYFBwj/xABDEAABAwIDBQUEBwYGAQUAAAABAAIRAyEEMUEFElFhcQYigZGxE6HB8AcyQnOy0eEUIyQ0UnJTYoKSovFjFTNDVIP/xAAZAQEBAQEBAQAAAAAAAAAAAAAAAQIDBAX/xAAfEQEBAAIDAQEAAwAAAAAAAAAAAQIRAyExEkEEE1H/2gAMAwEAAhEDEQA/AOpUm99eiDePE+c+qsOzPVNCxoQF54lOXHifOFI5iDdUA7x4nzlLePEot1V8VimUx33AHhm7/bmgnBPEppMxK5/7fVeCaNFzm/1OsPEBUztHEaCm3o0/mrqpt3w+dT4pnTxPmR4rPf8AqmJByYfA/mp6O3Xf/JTAnVp+BTVNuzunifNIzxPqosLjWVD3XX4GxVoBRUQaeJR34o91A03VBMceJTHqUYEoS1RdIy7mUt48SiCctRATzKW9zKRCGEWLuHd3Rc6+qZLDt7o8fVJAni56oHKd2ZQlsrSIdwpnU+Ns87C2clWANOCyXabaznk0GHutMPP9R/p6fkoC2jt8uO5h+hqRn/YPiosDsZxdNSS6b72fjN1b7PUKdJhrOINQENpN/wA0SXkcALeKv4V0ukmSTf181YNXsPYZqNAddvDIAcgF0cX2TwwBL91tuibBbXFGlkJWb232hc+eHVaZU9p4akww2DfjbyUODxFBoPtqJqCO6A4M87XXPqu3r/FWMPhN4K6FLbDqL3B1CmaQAy396ecxZPgdr7sNqXGQcLEdeIR4rAkaLm4nCkX9eCnyu2rp3AM2OR0KJqyuxtp7jvZuu05Scui1bB3QVlRCyT0pSUVGAkQiKSaNAAQOF1IUyiLGHPdHj6pIqBO6LcfVJARbcomt4o4ueqcDUrQ43abHexouI+u7ut8ruHQe9YaiI8c11+3GL3sQ1oyYPe6/wC5mFZNzlqg7GFwxtIzuOi12wdhPqd4jmemnis+Ma2o6nFg1jQfBx/ML1PZFZtPCmoYy98BMR55tx5DiLxouMXzZXdv4vfqOhV9k4IveBEyVUp6dPJbLs1s72mmiobW2K6mxrojP3K32W217E7rrzbpwXSI7e1OzTTTcZEgcFmcC7CtZUbiGEn7MEgeEc1otrbbLmEZLA7QcXGwnhHVbmFsTemY2jThxI4nryWq7O472lODm0QfPNZfHfWPkeqt9mq+5VA0dLfj8Fyzmo1K2sIS3Mog3XnCcrConBCjcEO6jRiAhIR7qYhQWMO3ui/H1SRUG90ePqkiJ3C56ohGqA5lJ0XPIojyvb9Qmu4/5netlA+vAAHVW9qUt+oSOJ9VSr05tqrMl062y8SIAMzvC/Lgu5tbtGXAUmuO40ZZSeJWS2e6NbhQ/tQkz4XiPzT1HZdiZK2/YJzDV/eEiGyBBuvONm4kB4c6CAQYORvktA/brnVH1TDbBoDQAA0fVAWsZbUr0Ptltlrmim3L3zp0WNouMlwmB83VE4o1tzdLnOcYLYM8r810X46rBolxYBZzB3ZMiN6M16sOLLpyucaXACmWOdVeYH2Bdxt7lxW4B9STRaQ0zc2tcxPGwutXT2XSpt7xkFk7xsAdFxtnbaptwz2707r7RcmTce4+a9mHHj3ce/Hny5b4842sPZkg6n4wodm1u+3k4KftFXD6ri0WkwOAmUGzKF51Xj/kYzG2PVx3cejNiMs00JqLhut/tCdeJ2DuoZRlRhVIU6Jg1OQiEKKsYdndHj6pJUW2GevqkiaG8XM8VKxkXQOzPVMHiYlUjzvauH9lVe12W8S06Z6qm+jK1vajD94OiQ4RxyWbfhb9wxyzHkuauLVYRPVVS1d/EYUuHeb4tMz4LlvoR9qOoIWsaivSBBV4YgeziO9vTM23QMvOVFSoHi0+I9FOcI6AAJPIT6LthnZWbNuzgdshjKAaDvMFWTYCXG1wosLjCHTnnfM+JKr4XC5SIPMQuhQoiei9n918cviOztDtBVrNawkRAAi2mq4uFpOBc0OmYJ5LsYjZ28wRY5yYYI6k38FU2dSFJryTc5QJuOfxXpvNZqeRyxwji7Sp7jiNeKl2c0vIa0XkSeF8uqnqYf2ri94PIf9LrbBwkvFoDRJ68l83my3XoxaRlIAADQR5Ji0KQi6Ahefboi3jlmnB4hFumZsk9swqiE3TABSvMoNwqNRYoN7vn6lJPRkACAkgmeAZQNyR5knTJBuCdfniqyr7RwntGERfTqsjVoFpIOhW8BXJ21s7fBczPUed7LNm1jL7tk0A5j3IiC0wVLTgrKqxwzD9lvkE/7K0fVkdDCsABSNhalZV6WFEXk9TKstotGQCZ7wMkHtxxHmF1mdSpqpmOqcEIY18B+aS1c9pIhguK02zcGGMEzvG6g2Vs7J7vAfmuo8ZLlbtpGR1UOLxDKbS55AHGNTk0AZlWy6Fhe1u0f4lrPssaP9zr5eSg7WJx1cUTXp4fephwbJeAZ6adFJhtuMc4NeNx1hnaTp5qq2syu5lGjWIpspNJL37jPaR344yYtnZWNrVG1cOG0qIYWMO8/NzpElxtZbwwufiW6dM59CmOeZVDs/izUotJzu3/AG2Eq84niAsNRZoNO6LfMp0qL7C58uaSqnIufEp25JnASepPmck4ciaEHqSmUFM8RCMRohFPaGyKdUXG6eIXAxOxKlMw3vjyWtjJQ1vrDos1WOfSc3NpHz71Sr45rcw7/b+q2+IEtI5H0Xh+IeZNz9Z3qUkNbaHGbXLrMB6nP3I8DgHPiZnPMT5Ssu0niVo/o/H8YP7Kh9y3vTNxbLAbLqPABsIXawmymU8+8fRWaFipiRqoAIhMD8kInXUZdbJAFQrFdr8D++3zYPaL6SLZ+AW2ab3VbHYdlZu48SNdL6FTTUeY08O5jgQ4Z5Lv08e80wxzzu3sLSSAL6nJXMV2Ub7Si1lVwFR7mwQHboa1pkTn9b3LpYHYFKkQe89wNt6MxlYLrhy5YeOeWEvqbY+HDKTREG55zmVb+bhSPytxvx5oMQJgdFzanSxQYC0X4+qSGk6B5+qSKmcDJ6ofBSvNzBm59FHN+drcFNqdz+KTR4dUyceBtbogmYVE65SYbXCZxUEdfXoV4bim9539zvUr3Oq2R88l4hi/rv8A73fiKLEDAtL9HTZxn/51PgFmwtP9HB/jD92/1Cq2PUaLbqR3gmojPxTPbwVcwJFvMp3GM9UzW8LoBItIhA645n50RkQm3efkgrVSfbYcWkCq7/i1TBNH8RSj/ArO95A9wCkd8+SCMCbKPd0m/RS65apndEElBo3RY66Hj0SUuHZ3R4+pTICqC566IQLTB8c0RgHxNucZpyBGXvUaRhsSm5qSNEO5CgTaoym5GXRC9ql4oHoGqRIn5uvEdoMipU+8f+Ir2ytxXjG2R+/qjhVf+IqWdtY+qIzWq+jZs4tx4Un+rVlmhaz6Nf5moeFJ34h+S0t8eltRkIBkeqdzpyRyCIOk56eiLeHNRubn8jyRDT5sgQJM2HxTb3zmk9yZrdVRE29doy3cM7/m5w+KkeNBmoWE/tDyP/r0vfVlWrCJ+YQQ1G+5Iv1PrqneROeqEslBYoxAt5cymT0HtDRca8ePRJA+6ATJvJ9Nf0TRrl8+iMjOTdLfJWWjPd0TDinIQ785RKAp6nxQvGSNpTVEENbJeM7a/mK33tT8RXtFVtuvwXjG3hGJrfe1PxFS1rH1Ratb9G3/AL9X7o+oWSC1n0cfzL/uj6qytXx6Uy6TXZiIslTMJyFXIDTCHeKJ7eOR+bIYSHpwbZT7ktOfvTDL58U5zlEVsNPtqxnKnQHhcx6KxJN1Wwg/eVzzojypj8lYdOnG6AiAeKiOvJSk+SGLTboqLFEd0Z+CSGkwRdvzPVJBOWzPVCEzjx5+qQqDTTNZaCR85JhAEaoS0Ez4eBzSAiLeWiAjl+SeraE5M8egQ1shwQDVNl4x2hP8TX+9f+Ir2LEutbNeP9oWRia0/wCK/wBVK1j65rVrfo2H8S/7o+oWTaFrvo2/mKn3R/E1It8elUSnDp4eqTMnfJRhhj4rTkAtGpn5yQuA0y0Upp5KE2MX48v7VQIakSOCN+aFwPFBVwNzXP8A54j+1qmL5yGuShwA7td054qrHPd/7CsBmRJOvTxUIGPG/ghc6TPxlSgaHy66oWt8FVqzQ+qLDX1STU6kCLpIhEkk6XQiBPznmmqOj5vwuiaLLLQGjgU5cnZqi3SgFj73CVY2R30QV32QVsQvJO0f8zW+9f6r155yXkfaNv8AE1/vX+qlWeuU1a36Nv5l/wB0fxNWTAWr+jc/xL/uj+JqRq+PTaGqk34ElR0cjxkqR2eX681tyM59so9ULuKdt7niR5Jg3yQBuzpkYRACLcYQht/1+ZT08wDxHLVBQ2VTDqIJF/b1nDxLb/8AFXHCM5+Kq7IJ9gznvmeZefyVtjYUDRnchBfMpzHimiFVlWaTZGfH1SRYdvdHj6pIbQuNymYOvnIQOEz11RLKiTlp4JNOWXmnNUNv86Cw1KCUWt5/BRYod02uYRNeDMQbwetjHW6HGHuqio74LyjtKIxVf7x3vuvViZ9/ovLe1A/iq39/wCzVxcYBab6O/wCZcP8Axu9Qs2V3vo8qRi4nNjo8wkavj1jDKXeE3t6KDCi11M06LbkZzptmgcy0BSudpohPGOiCBxjOAhqjum/2ZtyPHyUxuRIGut9NNVDjPqPN/qkz8OiCDZoihSt9gmdbuJ+KsQDpdDgzFKlawos94UztDp85IBJgIABrmpHkaKImOSCSgO7Y8dBxKSipkx9Vuuc8eQSQO/M9U8+SrOdBkFE2pIMfostLIkkWspKT7zwsq7TbT32T+0i+XGc/JFXSJVfE/V4hFSq31vbx0suTtjtBQpvGH3y6sTdrT3KfKo7iY+qJ8E9TcBjce2jT33zoBFySdB4LzHbGI9pWqPGTnTxMQr/aTar6joJgN+q0ZcJ6rghyvzqEsImxXY7D1CMUOG670XGebFX+zNYU8Q1zsrg+ISN/j2XZt2nqrJESqmw6ksnnn4K9UVcgEcfMfBM5oTh6FxBMEW42ugB7mi5IFtTCqbYefY1CDADD6ZKWJd05AW00KpbZf+5dzF+sFBeNmsaNKVP8AQh2SHFNIMgizWAzlAaAVHvHiDfQ5cAUErqnONJ1Tb0Z3Ok392SjItpmk3igsUWWGfmeKSkpEwnQcmZkxAvxFwQDY6Qi3hGcJ3gEmOJ8tUAiJCy0f2gGeR04+KepimU2OfUduMbEucYAN469BdDVZ7hfT3lYn6SMWTTosB7vtXvmZl241ot0J81ccd5SX9TK6h9vdsn1Jp4UupU4gvNqz50m+408M/csvPC0fnJVWjiePmpHVyBLbxovZ8yTUee22rVZpedYAzUBcMotx1SpVhu3Mt0cPRw0KTgIs5vmB6rh89uqIskWKlwmIDCSdMlESBm5g/1D4EqoXCod2nLzqcmgakuKfK/V1pvNg9uX0oa6mHMvIJguBObTkOC3mxtvUcVak8B/+G4Q6eAH2h0K8Uw1beGhAloIyIznoqmIpVWO3m7zhM2MEcuKvxtn6fRDKZvPdgd7e7oHM8OiptxVMzDwY1MjyWU2Biar8NTbXrOcbODXXDRBgcz1U+Mdu5lc7NNStO827vmc1z9rj91bUge+Piqmz9pvEb0OGk296l2htFjw1kOBNRriSBuw0iZcTIU0rsYumN9wsYc4cjBgKB7ByHjqjoYunX3qtCoyq0uJBY4GJORGYPUKWpTJidek+SaFZrSLQL/MoG0SZBkDOdVaNO4AFkO4ZgC3EIJaDCGgA+7mkpaQMZhJBy6ovIjURHEzmgDb5QpnU7nqhER7lGgTJk3E/ICzfajZor0w05B28IsQYiZAWlbTtAhRHAg6dM/zSJXkeL7P1Gk7h3uRs79VzDIMGWnpHmCvY8bgA4QRfQ81n9q7Akd5m/bMDvjpxXTHls9c7hHnjWkXY4tOsZHqMkJxL5hzGGbEwWSOBLV3cV2ee2Sw7wE902cPBcdzS0w4EHgV2xzxy/WdXEqbWz3aVH/VvP8AcSEb2ufAe6WjJjWhjB/pbn4qTBOYXtbUf7NpPedBdA6fHLjZafE9mXQH4Y+3ZugkD67bSdYIjWyX5l7N1nWADkVKK0ZoHkHL3qmd4HiFr8Z21eD2iCBuuv1XYwO22tcXVQ0tAjvZfovK8RjntfLbRopv/V/aFras7o00J/zcV58p27Tx6jR7R0MRWNOlYgTEiI1g6p8Xjmh5Y3vOazfcNLiQ3keqxmBq02TUotG8ReLGJuB8hdfYFYVGOdvg75eCcrxAzzgWXSTCYbvrN+t9eNK/sVRfTp1GB2GruY100nFp3iAZMfWzlQDaePwLt3FN/a6V4fullYNb9qftjW/NcBvaHFU2Gmyu9oBgGziIt3S4EttwhF2R2j7WtUdiq/2SA+o83dfdkkmB0CuP8fLKZWXyF5J09M2ftCnXptrUXB9OSDAgh/8AS9ubCOCmuTM+AKxXZPF/xOJdSI9i5rWFwncqVQQS5kiLAEE81sW1fXovO2tUaYjz9Uk9OqI+sNfVJFc8iSYOqECSBx+bpi2CZFiffxSoTeBbrnxRBNqCN42aLSbCZhO0HvE5enVNuzpAnLPw6Ih3heeEWjxCLCcBAjPoq8Rz5q1TFuNyggZ65DgFEcbGbMa/vEZE3Egi3JZ/auxwQG1G73Bws4W962rmaghVatIgfPkmh5VtDs89vep99o/3COX5rje1qMa6mHva05sBIm8gFuonQr1fGYIFwADp1Is0HrquFtTYzahPtGje/qby1hamd332ln+Mfhq1u9mrD3WSx+xn0gXNl7OP/SoU6pFvXRerjyxycrLAYjCAmQuXWw7t8iM13mkOyPghqU0y491Jlpy6WHqNsHW4KSltatSJY11p1AOY04KzVpXt4rlVKTi+4NyFjLHUjeN/a17KR3O/nAm4OY5KDZ1M9751Vyg3ui2gsiqYhtMSRc5AanRejG2Tr9csta7dLAdoHYQaOb/QRqdWnReg7OxIq0mOaLFsxwnMecrxitULyXON/cOQXrGxGuZhqTQe8GN8zc3Xn5uPGSa9dOK2tHRpNgWA/wC0yDCtG6LccyeJSXnd1CL5ZfNkdAXPxzREzLeZyMGDqhjvfWJ3R9XJvuuSjI+YN+ZTNOpmTmNLaxmmqVAOufidEzGnO3mgn4xw8UIFut0AebyLckD9cr5ZlxHibBAW9eY8CD5QoKlxzn7MwPAqcPgCBJ+CgccxnebeigFzBpGkQqNVkyIJHWy6UCwmCOAEDxUB5XGvGeCDgYjAast09DxWf2lsZjzBG47+oG3iM1tX04tkfBVxhoBnXjcqaL28v2hsupSzG83RwlVaNYkgZ+q9IxWzbEjK8gxHksptDYYc/epn2Z4W3J65rvhzWdVzuMculunOd4fZ1VeiZeJGvFBj6VRjz7QGbTo23Ap6GIggjPivTLMvXOy7dypiQ0cXaCVzyS4ibknhcngBompsLjAkuOg+bLTbJ2RuEEw5xHlyH5rWfJMJqepjLkh2Rsc2JG842AGQ6DjzK9G2TQ3WjKcp+HJVNkbNFMB5ALuGgH5rtbts+vH3Lw5ZXL16JNCosgAEpKxSFhAHmksNbc6sIJvHe0v4KIVN25HLiU7pbJ5m2maF9S0eXxViHe4SYzOeo8E7TuwIkHPkgpm18+KcVcj71aJnUwDOekZXQl1wBmM9bcEArZmPLNAyoSJDWyeOg5nVAdR4EnwH5KJpz4xMJ3GYyOfohpstlxOZFkgN7ba9ALeaAOvOU8PnJIXbaw+ZKTQVdAXuAmQLZlRm4ka8dEbnbszfrfNJxAO7GWqzoVX0A4Qb+Pkq+MwQIuPALphqE0Cbgi+aDK4zYkj6stdoeKymO7M1GOHsmucJHd1HIHKF6XXw/A2+ZSAB4X/p9VqWzxNM1sjYu4LjvGJmM/6RyWr2Vg2MEkS7noeAU9DDgXzOSla0k5mOWattt3STSxRdA5ny6KY8beiqTIjnHO15SLcpk3Warq0n2FgkqdGrAGflzSQQ16TgTrc6njA0Ub6Dibx8+CdJURjC9Pn1SANm21I0tP6pkkErqDo08z+SCrTcBmEkkC/ZXlvdLQdDeyb2B1N/0ySSQAyiYBMQdOWgyTvY4CQRb54JJIDZhSRNu9ncnpogGGdJy0+ckkkD+xPLz/RSVcIQBcQD83hJJBVexwdBiJOp/JM3ClsRF+d89LWSSQTBh5a/OV0bKDrmRHCT6wkkgM0HHUIfY+zBIDfM/kkkgsU8QAIIOuXVOkk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8454" name="Picture 22" descr="http://upload.wikimedia.org/wikipedia/commons/thumb/8/82/Van_de_graaff_generator_sm.jpg/220px-Van_de_graaff_generator_s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276872"/>
            <a:ext cx="1303412" cy="36004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" dur="10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206084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Značka voltmetra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Zapája sa do obvodu </a:t>
            </a: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paralelne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+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pól zdroja sa pripája na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+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svorku na prístroji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sp>
        <p:nvSpPr>
          <p:cNvPr id="5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Elektrické napätie</a:t>
            </a:r>
            <a:endParaRPr lang="sk-SK" dirty="0"/>
          </a:p>
        </p:txBody>
      </p:sp>
      <p:pic>
        <p:nvPicPr>
          <p:cNvPr id="6" name="rg_hi" descr="https://encrypted-tbn1.gstatic.com/images?q=tbn:ANd9GcRIFxQCTzkWhE3q12dvQxUyoBrisXp7hMtj6YkSy6IMja7YMcgm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4067944" y="2132856"/>
            <a:ext cx="137160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rg_hi" descr="https://encrypted-tbn0.gstatic.com/images?q=tbn:ANd9GcTENGMddZhi22k3yzPzUYdmGwWAR1zDyGRyW9tg6ckVOuRtyY9GFA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971600" y="4581128"/>
            <a:ext cx="2881313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rg_hi" descr="https://encrypted-tbn3.gstatic.com/images?q=tbn:ANd9GcSvyDcqzY4ePhcvcb3_3YsZDwEQE1wUVsEeMWYPrM3jV_Ij4KgY"/>
          <p:cNvPicPr>
            <a:picLocks noChangeAspect="1" noChangeArrowheads="1"/>
          </p:cNvPicPr>
          <p:nvPr/>
        </p:nvPicPr>
        <p:blipFill>
          <a:blip r:embed="rId6" r:link="rId7" cstate="print"/>
          <a:srcRect/>
          <a:stretch>
            <a:fillRect/>
          </a:stretch>
        </p:blipFill>
        <p:spPr bwMode="auto">
          <a:xfrm>
            <a:off x="4572000" y="4725144"/>
            <a:ext cx="3168650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Voltmeter – ako odčítavať ?</a:t>
            </a:r>
          </a:p>
          <a:p>
            <a:pPr>
              <a:buNone/>
            </a:pPr>
            <a:r>
              <a:rPr lang="sk-SK" dirty="0" smtClean="0"/>
              <a:t>Postup:   </a:t>
            </a:r>
          </a:p>
          <a:p>
            <a:r>
              <a:rPr lang="sk-SK" smtClean="0"/>
              <a:t>rozsah </a:t>
            </a:r>
            <a:r>
              <a:rPr lang="sk-SK" smtClean="0"/>
              <a:t>stupnice,</a:t>
            </a:r>
            <a:endParaRPr lang="sk-SK" dirty="0" smtClean="0"/>
          </a:p>
          <a:p>
            <a:r>
              <a:rPr lang="sk-SK"/>
              <a:t>n</a:t>
            </a:r>
            <a:r>
              <a:rPr lang="sk-SK" smtClean="0"/>
              <a:t>ajmenší </a:t>
            </a:r>
            <a:r>
              <a:rPr lang="sk-SK" smtClean="0"/>
              <a:t>dielik, </a:t>
            </a:r>
            <a:endParaRPr lang="sk-SK" dirty="0" smtClean="0"/>
          </a:p>
          <a:p>
            <a:r>
              <a:rPr lang="sk-SK" dirty="0"/>
              <a:t>o</a:t>
            </a:r>
            <a:r>
              <a:rPr lang="sk-SK" dirty="0" smtClean="0"/>
              <a:t>dchýlka merania – polovica </a:t>
            </a:r>
            <a:r>
              <a:rPr lang="sk-SK" smtClean="0"/>
              <a:t>najmenšieho </a:t>
            </a:r>
            <a:r>
              <a:rPr lang="sk-SK" smtClean="0"/>
              <a:t>dielika.</a:t>
            </a: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Elektrické napätie</a:t>
            </a:r>
            <a:endParaRPr lang="sk-SK" dirty="0"/>
          </a:p>
        </p:txBody>
      </p:sp>
      <p:pic>
        <p:nvPicPr>
          <p:cNvPr id="5" name="rg_hi" descr="https://encrypted-tbn0.gstatic.com/images?q=tbn:ANd9GcTqvKtN_nfKckIuFEL_Ic1prDgHqJYLBrbbhHWGRDbmNbyryEHw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5148064" y="2276872"/>
            <a:ext cx="3025775" cy="171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>
            <a:normAutofit/>
          </a:bodyPr>
          <a:lstStyle/>
          <a:p>
            <a:r>
              <a:rPr lang="sk-SK" sz="6600" dirty="0" smtClean="0"/>
              <a:t>Ďakujem za pozornosť</a:t>
            </a:r>
            <a:endParaRPr lang="sk-SK" sz="6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198</Words>
  <Application>Microsoft Office PowerPoint</Application>
  <PresentationFormat>Prezentácia na obrazovke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1" baseType="lpstr">
      <vt:lpstr>Motív Office</vt:lpstr>
      <vt:lpstr>Rovnica</vt:lpstr>
      <vt:lpstr>Elektrické napätie</vt:lpstr>
      <vt:lpstr>Elektrické napätie </vt:lpstr>
      <vt:lpstr>Elektrické napätie</vt:lpstr>
      <vt:lpstr>Elektrické napätie</vt:lpstr>
      <vt:lpstr>Elektrické napätie</vt:lpstr>
      <vt:lpstr>Elektrické napätie</vt:lpstr>
      <vt:lpstr>Elektrické napätie</vt:lpstr>
      <vt:lpstr>Elektrické napätie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Elektrické napätie</dc:title>
  <dc:creator>Windows User</dc:creator>
  <cp:lastModifiedBy>Slavka Virasztoova</cp:lastModifiedBy>
  <cp:revision>7</cp:revision>
  <dcterms:created xsi:type="dcterms:W3CDTF">2014-10-04T15:46:58Z</dcterms:created>
  <dcterms:modified xsi:type="dcterms:W3CDTF">2014-11-20T21:44:42Z</dcterms:modified>
</cp:coreProperties>
</file>