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28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9ECC-2423-4F9F-8C8B-78FDDA37A4CB}" type="datetimeFigureOut">
              <a:rPr lang="sk-SK" smtClean="0"/>
              <a:t>3. 11. 2014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8686-6E27-4B0A-8621-8699E3FA964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9ECC-2423-4F9F-8C8B-78FDDA37A4CB}" type="datetimeFigureOut">
              <a:rPr lang="sk-SK" smtClean="0"/>
              <a:t>3. 11. 2014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8686-6E27-4B0A-8621-8699E3FA964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9ECC-2423-4F9F-8C8B-78FDDA37A4CB}" type="datetimeFigureOut">
              <a:rPr lang="sk-SK" smtClean="0"/>
              <a:t>3. 11. 2014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8686-6E27-4B0A-8621-8699E3FA964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9ECC-2423-4F9F-8C8B-78FDDA37A4CB}" type="datetimeFigureOut">
              <a:rPr lang="sk-SK" smtClean="0"/>
              <a:t>3. 11. 2014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8686-6E27-4B0A-8621-8699E3FA964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9ECC-2423-4F9F-8C8B-78FDDA37A4CB}" type="datetimeFigureOut">
              <a:rPr lang="sk-SK" smtClean="0"/>
              <a:t>3. 11. 2014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8686-6E27-4B0A-8621-8699E3FA964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9ECC-2423-4F9F-8C8B-78FDDA37A4CB}" type="datetimeFigureOut">
              <a:rPr lang="sk-SK" smtClean="0"/>
              <a:t>3. 11. 2014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8686-6E27-4B0A-8621-8699E3FA964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9ECC-2423-4F9F-8C8B-78FDDA37A4CB}" type="datetimeFigureOut">
              <a:rPr lang="sk-SK" smtClean="0"/>
              <a:t>3. 11. 2014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8686-6E27-4B0A-8621-8699E3FA964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9ECC-2423-4F9F-8C8B-78FDDA37A4CB}" type="datetimeFigureOut">
              <a:rPr lang="sk-SK" smtClean="0"/>
              <a:t>3. 11. 2014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8686-6E27-4B0A-8621-8699E3FA964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9ECC-2423-4F9F-8C8B-78FDDA37A4CB}" type="datetimeFigureOut">
              <a:rPr lang="sk-SK" smtClean="0"/>
              <a:t>3. 11. 2014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8686-6E27-4B0A-8621-8699E3FA964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9ECC-2423-4F9F-8C8B-78FDDA37A4CB}" type="datetimeFigureOut">
              <a:rPr lang="sk-SK" smtClean="0"/>
              <a:t>3. 11. 2014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8686-6E27-4B0A-8621-8699E3FA964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9ECC-2423-4F9F-8C8B-78FDDA37A4CB}" type="datetimeFigureOut">
              <a:rPr lang="sk-SK" smtClean="0"/>
              <a:t>3. 11. 2014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8686-6E27-4B0A-8621-8699E3FA964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FBF283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9ECC-2423-4F9F-8C8B-78FDDA37A4CB}" type="datetimeFigureOut">
              <a:rPr lang="sk-SK" smtClean="0"/>
              <a:t>3. 11. 2014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38686-6E27-4B0A-8621-8699E3FA9640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arka\Desktop\Magnet.%20pole%20zeme.mp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3068960"/>
            <a:ext cx="7772400" cy="1470025"/>
          </a:xfrm>
        </p:spPr>
        <p:txBody>
          <a:bodyPr/>
          <a:lstStyle/>
          <a:p>
            <a:r>
              <a:rPr lang="sk-SK" dirty="0" smtClean="0"/>
              <a:t>Magnetické pole Zeme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67744" y="4725144"/>
            <a:ext cx="6400800" cy="1752600"/>
          </a:xfrm>
        </p:spPr>
        <p:txBody>
          <a:bodyPr/>
          <a:lstStyle/>
          <a:p>
            <a:r>
              <a:rPr lang="sk-SK" dirty="0" smtClean="0"/>
              <a:t>Mgr. Jaroslava Viťazková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395535" y="1196752"/>
          <a:ext cx="8280922" cy="1486154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smtClean="0">
                          <a:solidFill>
                            <a:srgbClr val="0000FF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u="sng" dirty="0" err="1" smtClean="0">
                          <a:solidFill>
                            <a:srgbClr val="0000FF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ww.gymgl.sk</a:t>
                      </a:r>
                      <a:r>
                        <a:rPr lang="sk-SK" sz="1600" dirty="0" smtClean="0"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102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1025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sk-SK" dirty="0" smtClean="0"/>
              <a:t>Magnetické pole Zeme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175448" y="2060848"/>
            <a:ext cx="4968552" cy="2664296"/>
          </a:xfrm>
        </p:spPr>
        <p:txBody>
          <a:bodyPr>
            <a:normAutofit fontScale="92500"/>
          </a:bodyPr>
          <a:lstStyle/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chemeClr val="tx1"/>
                </a:solidFill>
              </a:rPr>
              <a:t> je priestor okolo Zeme, v ktorom pôsobí magnetická sila</a:t>
            </a:r>
          </a:p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chemeClr val="tx1"/>
                </a:solidFill>
              </a:rPr>
              <a:t> siaha do vzdialenosti niekoľko tisíc až stotisíc kilometrov</a:t>
            </a:r>
          </a:p>
        </p:txBody>
      </p:sp>
      <p:sp>
        <p:nvSpPr>
          <p:cNvPr id="12290" name="AutoShape 2" descr="data:image/jpeg;base64,/9j/4AAQSkZJRgABAQAAAQABAAD/2wCEAAkGBxISEhUTEhMWFhUWFxoaGBcXGR8XFxsbHh0ZGR0bGhcbHCggGyAlIRkaITEhJSkrLi4uFyAzODMsNygtLisBCgoKDg0OGxAQGzQkICYsNCwtLCwsLCwvNDQtLCwsLDQsLCwsLCwsLCwsLCwsLCwsLCwsLCwsLCwsLCwsLCwsLP/AABEIAMIBAwMBEQACEQEDEQH/xAAbAAEAAgMBAQAAAAAAAAAAAAAABAUBAwYCB//EAEAQAAICAQMCBQIDBAgFAwUAAAECAxEABBIhBTETIkFRYQYycYGRFEJSoQcjM2JyscHRFVOC8PFDg+E0Y5Kywv/EABsBAQACAwEBAAAAAAAAAAAAAAABAgMEBQYH/8QAOBEAAgECBAIJAwMEAAcAAAAAAAECAxEEEiExQVEFEyJhcYGRobEywfAGQtEUI+HxBxUWM2Jygv/aAAwDAQACEQMRAD8A+G4AwBgDAGAMAl9M6lJp2LxkAlSpDKrqVNEgq4KkcDuPTKygpKzBuhngkmZtQGRWB/8Ap1UBW4oiMkAr38oI/HIaklaPuSeR0xpJJE0wecIC1ohsoKG4pyR3F+2M6STloQQMuBgDALPU6lJookWKp08hMYAWRP3Syj/1B23D7hV8gk40nFt30/PYkrMyEDALEQQnSF91TpMAVJ+6NlJBVf7rIbI/5i5S8s9uFiSuy5AwDdo41aRFdtiFgGer2gkAtQ5NDn8shtpaA29WkjaeVoV2xGRjGvslnaOee1ZEE1FX3BEywGAMAYAwBgDAGAMAYAwBgDAGAMAYAwBgDAGAMA9wzMjBkYqymwymiD7gjkZDSejBYaPVwySu+t8Z/EsmRGBkDXe4huHvsQSve7yji0rQJIuo0vMhiLSRof7TaVFE0pYfu37E5ZPa+5BGywNmmnaN1dGKupDKwNEEcgg+hGQ0mrME3qLPqDLqREqJuUPsFIrsCe1+XcVc12HIHYDKxtG0bkldlyCw6LpY5WkWRipEMrobAG9EMgBv3ClQO9kZSbatbmCvy4GAWHSEhPjGY/bC5jWyN0hKolV7bt9eyHKTzaZeYK/LgYAwCy6NDpiWfUuwRAKjjH9ZIT+6rEbUArljdcUG9KTctogr3Is0KF8Dv/PLg84AwBgDAGAMAYAwBgDAGAMAYAwBgDAGAMAYBN6V1SXTPviaiRTAgMjqe6uh4dT7EVlZwUlZg26Tp3jxyukiCRLcwnykxgbmaM/advJKd6Fi6NQ5ZWk1pzJK3LkEzQa+SMSIlFZkKOpG4EWGBr3BAIPoRlZRTs3wLRTbsjHUumywNslTa34gg9jYIJBFEcjg3kQqRn9LLzoVIRU5Kyd7d9tzPR9Kss8UbkhXkVWI7hSRuI/AWfyxUlli5EUqcqklCCu+SPHUNE0TsrA8Myg+h2mrHviE1JaE1KFSmk5xavtdWI2XMRYyQwjSI13O8zig32xqqVa+m5nNE/8ALOUTlntwsSV2XIGAWGkTwHilng3xsCyI5Kq9blBJHJUOOQKsKRYuxR9pNRYI2t1bSyNI9bnNmgFH5KoAA+BloxUVZA0ZIGAMAYAwBgDAGAMAYAwBgDAGAMAYAwBgDAGAMAYBev0yJtMrxcyqDvprU8k8KQCp2kAjn7LHfNP+okquWSsj0EOho1MDKvTmpSWtlwXFNPjx8tNykRyCCDRBsHNtpNWZwYTlCSlF2a1RddVlM8CzAf2Z2yV+6W7fkdp5/LNPD0+qqOPPY9D0xjoY7C0qv7k2pLvaXs7aenAqNNLsdW/hIP6Ztzjmi0cLD1nRqxqL9rT9GWP1JqN0teigV+YB/wBc1sHDLTvzOz+o8X1+LyraKVvNX+5E6X0+TUSLFELZv0A9ST6AZtSkoq7OJRpSqzUI7sn/AFX0QaSZYwSwMatuPqeQaHoLHbnKU551czYzCvD1Ml76XKXMhqk1OmSeC05AEasq2xrczDcFQfvHb5jXYEX3F0zq+VFpQlH6lb/KuvbUx1bqUmplaWQizQAUUqqBSoi/uqoAAHsMmEFFWRUh5YDAJcHT2MixuRFuFhpbRQpFhiauiO1A36ZVyVrrXwBsnggilUGTx4xRcxXHfuqtIl/9RX8shOTW1n3gavVw+KjwwbEXbaSP4u4g2Sx2rweAQAMKMrWk/sDZ1XrTzsjeHBFs+0QxJEPTkhR5jx3a8RpqKtdvxZNzz1frmp1W39olaTbe0HsLq6A49B+gxCnGH0oi5t6j9SaqeMRTSl0BBAIWwQCB5qvsTxdZEaUIu6RNypzIQMAYAwBgDAGAb9HpjI6oCqlvV2CIPkuxAA4yG7K4JMukhimVHmEsf77wAmu9hfEVbI9+3sTlVJuN0reP+AY1r6bxVMKS+EK3LI67m55oqoCgjj1rEc1tdwOp6qByvgwGIC9w8QyFu3qQK/L3xFSW7uB1ObTNXgQyxn13yiUEfFRIR+d4ipL6nfyt9wetfptMI1aGd3YmmjeLw2HB5DB2Vh6dwee2IuV7Ne4MajouoSJZ2jPhNVSLTpz2DMpIVv7rUfjCqRby31Fivy4Nun1DIdyEg/8AfceuVnCM1aSM+HxNXDzz0pWf5vz8yZ1jUpO/ixxeGdgMqr/Z772lkA+1WtTXozEDihkQi4qzd+Rik03dK3ceekyzW0EIBOpCxFTXmt0ZQCeAdyrz6Ymo/U+GpHcQWUgkEURwQe+XIJnVdJJGy+I24vHHIDZPldFZRZ9QCB+WVg01oS78T6t/Rt0aL9jWaL+0kveW72rEUCOw4uq9f0yywE60FOEvJmpR/VuF6NxEsPiKT/8AeLTumrrR2t32b8yk/pc0BUQSGgbZO4sjg2PWhz/+WYY4erR0mjp1+mMD0mlPCzu1urNNct0cD07TeI9H7R5nPoFHcn29vzGRVm4xut+BbA0IVq8Y1HaO8n3Lf12Xeyb13q/jBEW9kd7bJ4vvS9hdD54GYcNQlTV5Pc6HTPSFDF1P7MLW/dxdu7l7+GxUqpJAHJPYZst21ZxoxcmoxV2ycvT9kqpqt8CkbiTGWbbRIKoSt7qoGwObusrnvG8NRKLjJxluj3JrkinEmj8SMJ9rSFXe+QW4UKvfgC69yecKLlG0yCHqtVJKxeV2dz3Z2LMfxJ5OWSSVkQackDAGAMAYAwBgDAGAMA26aBpHVFrcxAFkKLPAtmIAHyTWQ3ZXBO1CppZ18OSPUbKslN0JfmwA39oo9yAD7V3orzjqrfJJG6l1GXUOZJnLtVWfQDsqgcKB6AUBloxUVZEEXLAYAwBgDAMhjyL4PfALDU9QjeFUMCLIm0CVCVLKL4kTlWPbzDaeObyii1K99OQMdQ6PLCiSkBopANsiHchNWUJH2uPVTR+Ko4jNSduIsY6L1NtNKJAAykFXRvtkRhTI3wR+hojkDE4KSsERmR4yr0ybvPGeRYDEBlPrTKRY9VPtltHoCR1kytK0sy7Wn/ruBSkSEtagdhyePTKwtay4aA9dXimXwjMb3QoY+bqPkKPiq7Yg4625g7v+jX6jj02i1JmY7YnDAepLigq/JKH+Z9znTwlaMKcr8DyHT/RtXFYul1a+pWb5Wd7v1+xxP1H12XWzGWU/CqOyr6Af7+uadWrKpLMz0WAwNLB0lSp+b5vmeOs6OOApGkm9/DBmIIKBz5tileG2jaCbPmDVwOcEJOWrXgbxXotkAVya5IA/MngficuQXSSwaVyFPjyLxvXiO+x2MeSP71c+malSnUrK2y9zu9G47CYFdZlc6nol4PV377dy4lXr9UZZGcjluTZLH9TmxThkio3OViq0a1V1Ixy31srv5I+XNcYAwDIGAYwBgDAGAMAYAwBgFh1F9OI4khUlgu6WVrBZ2AOxVugidgasncexAFI5rtv0BX5cDAGAMAyFNE1wO5wCfqOlhIlkM8BZgCIlYvJR99qlFIvkMwPxlFO7tZ+IMPFpvCsTTGavs8FRH3/5vjbu39zF5X208ftb7g9aXR6domZtTslF1G0bENXapFuifkAfOHKSdraEmNF0XUTRtJFGZFT7ghDOKFkmMHftr96q788HEqkYuzZFjRoNPJKwjjVnJIOwetep9u/f0vL2vsD6CP6NgziTzxxMA3hsQWQ+q7/3wOaO0EjLRiox/uPXuGrdoo6NOgQrEkaxRMse7aZSZNpaixUN2si6B7/ibqqtJNtIydTMjxtGG2NRIFAVwBz9o5oc/wA8tKpO147CNOO0iU+likWpIY5ABxuHP4eor9MqsRzJdDkUuu+lNFJ5aeFjR8nIJ7faLHqcyrLLW3oYnFxOd6h9F/syzM7Gbyf1KpYYuSBbcdlFmhyTQ45zHKEnbJtxHicjFp3bdtVm2LuagTtWwLb2FkCz7jKtpbgl67WxtFHFFEECi3dqaWSQjk7q8qDsqD8TZ5FYxd22wV+XBbN0J42A1BWGwGpiN9Ht5btfzrNedfTsK50cDgqdd3q1Ywj3tX8l937mzqsWlWJREWaTd3DDbtr94VZN+xAFducrh5VZSedWNnpehhKSgsLJNW11u79/dyt6EaTqamHwl08Cni5QHMpI9dzuQt+oUAfGZ8navdnFMjruoEH7OJKiojaFUWCd3LAbjz7nHVxzZuJNzXF1jULEYVnlWIggxhyEIbuCoNG8OEW7takXPfT+uamBGSGeSNGvcqsQpsAGx27ADEqcZO7QueendWkgBCCIhiCRJDHMOLHHiI1d/SsSgpb/AC18Ax03VxIxM0CzKR9pZoyD7qUI/mCMSi2tHYGdLHp5JWDu8ERvaQvjFeeA3KEiu7AE8fbzwbklpq/QGYOkySytFpv68qCQYw3mA9VVgGPftV4c0leWgIc8LIxV1KsOCrAgg/IPIyyaeqBryQW/RyqRaiUoGbw/DTcLVS5Cs3+IKSB7Fr9BmCpLtxhz19Dco4Oc8PUxH7Y2822l7LX0KjM5pjAGAMAsI+ln9nbUO6ou7bEp5eVgRu2gdlUGyx4ugLJNUz9rKiRquszPEsBbbElf1aAIpI43uF+9/wC81nCpxTzcSLlflwMAYBcfTfQJdXJtTyqK3P6D/c/GTbiwtdD6z0bo0WlXZENvHL/vN8s1fyzXqVXayNqnSS3N+u6kq95R+A/z9zmG05IzrKncr5usr2Fk/qePjCoybLOpBFO8xnZUKDzsq3yDV21Ef3Q2bGtOLszHTiq1WMbcf9+x0EyRRskSyvG0m7YoJYHby21XDKvf2GaqnK19zuVcFhsyh9Le1u7fmvYia7p+qYVHOhU+lFD+bqWvkewzPRxMIPWJpV+iKkv+3NPx/lX+ChkleNmBPIJDKTfPB7+vfv73nVpzjVjdHCq05UpuEt0eepdNkm0zCPyq7BmqhvZRwHrzECzXoCScxTpRlK/EqmcXr+jvDGrysis58sW65dvPnKiwq2KG4gm7AI5zVzdpxtsSOpdTWRFjjgihRefKN0jGqJeVrY+vlBCj2yIws7t3/ORJXZcgYAwBgDAGAMAYAwBgGyeZnYs7FmPcsSSfxJyEktga8kFxL1GL9mEKKwbaCxNVv3kmvjbtNn1segJ1eol13WN/ljuf81pvo+WEyW2s97u6bv8Ab0KfNo4YwBgE7o2mSSVRKSsQ80jLywQctt+a4HyRmOpPKtN9kZ6GHnWcsv7U5PwX5YhyEEnaKFmgTZA9BdC/xzIjAecAYAwCV0zQPPKsSd2Pf0A9SfgZMVd2B9c0ckWkiWCBbr19WY9yfk/7ZM6bfgZISUTxKupkoDi7Pft8k5Tq4ov1jIGo6VQJt2A7sq+UH155sDLpFXK566b07e++CRqjFswO1lHIv8O/5ZL0IuT+mIjTIU5VELfmxpSDx/8Ac9M08Q7RsdfomnmrOXJfP+Lkb6k0MxkOpjUltOqGEDksdxMg2jnlaHbMNOStlfE6GLpVHPrYr6Urd+va9i36NpxBpo1bjYlufn7mJ/Mk5SbzSNvDw6qik+C1+5zOm6VPIw3xPGZWLbpAUW2JbgkV3NfpnchaEEuR4qpPrJub4u/qWXT9S+m3wTx7QwPe+DzyD6j5GTJZtUURyf1T0xZFMkf3Ld/K9/8A5yK0bq4ic6+j04g3/tO6Y1USxtQ553SNQBAs+UN6D5GlmlmtbTmXPWmXReCfEbUeNtagqp4e7nbbFt1dr498h582lrDQ16CLSsp8aWaN742QrKpFepMyEc32ByZOd9F7/wCGQZ6V0wT7h48MTDssrFN34Nt2D/qYd8Tnl4N+AIqaSQq7KjMqVvZQSq3dWw4F0a96y2ZbA05IGAMAYAwBgDAGAWvX5YGMHgVxp4hJSlf6wA77sCzfr65jpqSvm5ksqsyEDAGAdD0yFRo5pNwsnYb4NlXIA96Ckn/EM0aym60dNEek6OxGFp4GtTzf3JRfstFfnxOezePNjAGAMA7v6D6UfCaXgbzW48BUB5JPyfT125s0VZOTKS3L0alAdtkBfUDzEkV7ivb88tKL3LJl7odHFJDtinO9kHiAsLBF0gYivQCr9eO2YJblkbenyGMiIyoqqDuokdyx7gezVdVlGy1jx9NxJpt+43GyMSwNn4AsDkWeT3qu4yG9Ra546WLMj8cttBHNhBRs2bO7f65o4h9qx6XoinloufN/Gnzcn5gOsVf1Nqdmnb3YhK/xEA1YPZdx/LM+HhmqJGh0lV6vDS79PU53SdcmWQNuZ03WUP2H05Qcf+M7ORWPH3LrWdbj1MwLKF3LtAYjYGuga5B4PuO2VUWkCr1en2ttP3AkFv3T7Vx6dvzGZU7og4WfpF6ho/EjiBtlaVtqfhYBo/j7ZpVew9rllqQ/+FymUwxr4rj0h/rgRV2pS7Ffp65TOrXenjoCI6kEgggg0QeCD7EZYHnAJOg18sDb4ZHjbtasVsexruPg5WUVJWaLRk4tSW6PtHQeoprIUlABLcMvem9R/wB+hGaLpyU8q34Hr6eLoyw7rzaUUryvwtuVH9J/0sDp11ESjdCD4lADch5LcDnaf5E+2d2eD6uirbrf87vg+UYb9Sf1vSdTPpCb7C5W0S/+lq//ACPkuaR6YYAwBgDAGAWOsjh/Z4GjP9aTIsq3Z4IKNXoCr7ePWM5SLlmae3AkrsuQMAYBOh6fu00s4JuOSJCtekiyndfpRjA/6xlHK0lH84Ag5cDAGAZUXwMA+vxaNYoliLBFiVQXN0WHlqgDZu/5nOglaKRivqQNXp1L2u5YxtG4o1m6N0Tye/tdZXUsetZCxlQhlDuA1c+UWAob5r4qsxOyRdbl1q5Ig52MW43Eg2DwCoFUAPQj49uM1bmVIt9NFE2kd2IAQFiSNrBVUn1/y55N+lZC1KyeUi9OgKRIp+4KNx927sfzJJznTd5NntcPT6ulGHJEnKmY536qTxCsYZRsUyEFgpP7oq+/G8/lm9go6uRwOm6v00/P7L7nMGQ3YsA+vv8A7986iPPEvTzL5S1AL2A7n1+a9P1HzkNPgDo+kk6mCQSHkbdp9QfMcpLsvQbnz/6z0/2v6glTlKy2ZZbHMxyFSCpII7EGiPzzCCcvUjJMsmq36gAUwaQhiKIAEhsirsdxx2rjKZLK0dAeNVp0Z3/ZhK8ajd51G9V4vdsJFAmt3F8GhdZKbS7W4IWWBdfTf1PPoSxh2kN3VwSL9xRFH0y0JZJqaWqMWKpf1GHlhpSajK17cbep0S/0p6ogh4YGBFEUwsex8xzb/rp8Ujzr/S2FTThOSfiv4OX/AOHpJC80cihkYl4G8rKhICtGzH+sAuiOGHBoiyOfKdp2to9j00U1FJu7KvLkjAGAMAYBY9HihfxUmO0mJjE5NASLTgN8MFZPxdT6ZSbkrNc9SSuy5AwBgE/oui8eZYPE2GQ0pP2l6OxT7bmpd3puvKTllWawRCkQqSrAgg0QeCCO4I9MuDzgDALDoEHiaiJfdx/Ln/TLQV5Ih7H02LU7HtzyTYvmuQbHzxnQmtNDGid1XWSah5CsscKIfvJpiCOACOTY71+pzAkkXKrpHRFlJbxwCp4PYEjnuxFjt+uRUlpYlaE8jw2pGVhyLWiKHpY4PfObUbi7HQppTVzGveZjCixuVZwtKQN23+sKgswUWF7E8jL0oTq9mO5gxGJw+CtWru0U1fS/HuLl9Uq/faf4wUHv9xG0/kc16mFrU/qiz0GD6d6OxmlCtFvlez9HZm0G+2a51Tg+u6svqJaYUCEq+PID3B4+4vz852MJC1Nd+p5DpOr1mJl3aen+bkdgWBs+YAtXcelkEcV/tm0jnmEBA3C+L7eguu/43+mWBJgd6O0E+Ubj8e/+QxZEXK/6pO7T36gjn1PI/wDGYq0bItFnE5qkjAJGg10kEiyxOUdTww/QgjsQRwQeCCQcrKKkrMEmTRSSxy6pQm0SU6pxs32VOwfahNqD2BAHqLhSSaiCuy4GAMAs+onTNFG8IaOX7ZYiSy2AKkRj2Dc2pJo9uDQpHMm09uBJWZcgYAwBgDALDqbadkieEFH27ZY+SAy0BIrH0cG67hg3oVykcybT8vzuBX5cDAMg4BYto420/jLKPEVqljcgNRPleP8AjHcMO4NHseKZmpWa04ElblyBgFh0DUeHqYn9nH8+P9ctF2aDPpEvT5C97Nw79uKsf750ZSRiRri0STSFNyoWYAeiCxxRquT2GYpNoubuofR0sZ4KUex3jn8iB+nwcx9YmSY+ntQ6XETEVZuxdbvheBfx24seua9enmV0Zqc7PU6rQaALqj3GyKytEANIfSxzQj45Nbzybza6NpWbkeS/WGL/ALVOiuLu/LRfPsXmdY8CVuu6fp0V5WQJtUszR2jUovkpRPA9fbNerh6Mk3OKOx0f0x0lQnGGHrSV3ZK91q+Tuj5LBGxG4g7jyavueW/Hv+P45z46Kx9Od29XfvJejkkhcOtgi+SPfimBHIINUe95Z2ZBZMY2jLKKQUZI152n7Q6k91Y8EHlSR8ZCbuQVyOQtCqJ9fjaczIgtE6D+0Qvu4BU7QPVq4N+11+OaGLxKi8i34nVwHRsq0HUlorad7/j5PlpypzTGAMA3aadlsK7IHG16JAKkgkMB3FgGvgZDSYN3WOnNp55IXIJjYix2YejD4YUR8EZEJKUVJAh5YDAJXTNWIpUkKLIFYEo4BVh6qQR6ixfcdxyMrKOZNA8a3w/Efwd3h7js31v23xuri671kxvbXcGjJAwBgDAJPTtY0MiyKFYqftdQ6EdiGU8EEEj88rKOZWBIl037RJKdLC4RVMnhg+IUUVu5qyoJ79wO90TkJ5UszBXZcDAGAWfUp4JvDMUXhSnyyKDcRPlCsm42hPNqSR2IIuhSKlG93de5JG6j06bTvsmjaNvZhVj3B7EH0I4OTGSkrpkEZTXIywPv30tWpRZAbWSEEqRxdbTz2ux/nmzKXZTKcTmdPAjSuDG0gLOdqAFgCeDR7DLybJRN10c4i8MrJt52CUV37KHB2mvQ38ZhzJO5axzfT0DsSxAA5tufVQbu/wCIenrlpMlI736J04XTlrJ8SRiCf4Qdi17AhQR/izo4SNqd+Z83/Utfrcc430ikvu/dnQZsnAKn6mlUQhG7SuEIsC15ZhZ45VWGa+Kllpvv0O3+ncP12Oi+Ee16be7RwcukV5nEO31/eBFV2HazQ/n+vMvofTC1HS02uWagU5GwAXViq+2iB+R+crmfAFd0LTnxEDA7ZGaFx2tWC+/tdj5UZkbKs1nRiPUiKTlPFANe27bYP4UfyzNHtLkYa05U4SnFXaTaT2dtbacz6E3TqHlIodgeP8v9s1KvRE94Sv4mPBf8RcM0o4ii498WpL0dmvc+AfUESrqZlRgyiRqK8irPY+tdvyzEk0rPc3Z1IVJOdP6Xqrqzs+57FfklRgDAJvUtPIoieR9/ixB1NkkKrNEFNj08OgBYoDKxa1S4f7BCywGAMAsdTrI300Ue2pYnk8wAAaNtrAE9yVbee3Z/jKKLUm+DBXZcDAGAMAYBt0upeJ1kjZkdTaspKsD7gjkZDSaswT9CIZ3kOpmaKRzuWTZuj3Ekt4ir5lB45UGv4faks0UsquSQPAamYAlVIBYA7QTdWa4ujV+2XutiDVkgYBv/AGtyEVmLLGSVRiSgsgmluhdc13yMqBI6pro5dpTTxwsL3eGXKtdV5XZttc9jXPbjKwi47u4Pon9G/V4vEjigMg2USspU2GJ3BSoFqCQeRfObFFtwcZeRWW9zpOudOVWmZSVj2oSAOGsnkt+Ppl1K9giJBq305214ikU8LHynsRweAfYjm8pYue/qnoCIfEjU+dGYAkrufhkDexJIBAqyvpZOFroUlUUE5S2Wr8jqdBpRFFHEvZEVR+CgD/TO5GOWKS4HyCvVdarKpLeTb9Xc35JiOY+oNc37QqoFYRxtvDdrk4BvvwFPA/5g75zsbO8lHke5/SeFy0513x0Xlv8Ab0OS0jiNg5HIavb/AE57dvkZqWuevOp6X1GBNKUlbk2fKSjEbuxb/OiTQytir3JfSRp5kV0VYgrEmO7ruvPyas+vbJd0QznvqOWN2LK3mU+b+Y/3/XM0HZakWKr61+v/ABIVg0zcug8ZxxVjlF+fc/l75kr4q8csfM8r0Z+n1SxEqtZaKTyrwejf29T5tmgesGAMAyBfbBKTbsiz63GyCFGNlI6HwCzNtHwCx/U5r4epnzSXP7HV6UwP9H1VN/U43fi2/jYq82DkjAGAXXSIL0usYxbqSPbJtB2N4qXR7i1LXXoMxzfajr+WMsKM5QlNLRblLmQxDAGAMAYAwBgE3pnVp9OxaCVkJ4YA+Vh7MvZh8EEZWUIy+pA99KfS8jUpKQap4nUFe92jKQ/p6r275E8/7fcHnQaOOUsG1EcNfaZRIQ3f1iR6Pbvxz3xKTXC/hb7gaPphlkaNZIRtvzvII0aiB5Weru7A71hzsr2B6h6WTMYTLCpF25kBi49pFsH8rw59m9mCToiNJq0PjoyqbMkILiq5ADbL9vbnvloTf1JeT/GGj6lp+tpqIrYnw5k2hhzscWQCCeDf8xm3lTWaJTbQtZnV4FfcGkUUGX96qO08d6/771ia1LIxN1aPWHTICS4k3OORxH5747jesY/P9cuHheql5+hyOna/UYGo1x7K89/a5j6w1UgWKKGQrK7bgoYRmREFuiykFUY2CL9jnRrydkovX84nhuiqUHKdSrG8UrXtdRb2bimm1uvMlfSmqMumSQyNJuLbWdQr1uIAcLwWFVY4NXlqMs0E73MPSdJUsTKCio2tdJtq9uF9bPez22Kc9OeYvKAoWRy5kJNbF8qfu9igQ0P1Hry6s802z6R0VQ6jB06b3S18Xq/k16jSonCq+wjzIUUM1diSBaqTfbnnMaN8p4uiyy35gqceZu5/AVmS6RDZIm0p04pTYI5P/wA/n/LLLUg5P6j13hpsB879/gZWtK2iJicfmsSMAYAwCRokksvGrHwxvYgXtWwNx4IAsgWfUjKzUWrS4mSjVnSmqkN1qtn8kjrXUv2iQvsCctSr2ALEgC+eAa/LMdGiqSsjax2PqYxwlU3irX56t/cr8zGiMAn9D6U+qmWGP7m9fYDkmvXj0xrwV/AlOCa6ySiucnZerPr3/A0j0j6VBQMbLz3LEfcfm+c5zk892ewhQp/03V09U1uuPefEyM6J44xgDAGAMAYAwBgDAGAMAyBgEjS9PllV2jjdljBZ2VSVUDm2PYfnlXJLRsF79N9fj0aWDK8jnzp5VhVQfmy7Ef4QP73paE5qXd+egaTPqf051HSzq0iFNrVuA4IPuwHZue+Zn2tUV2Lhukx7leNyjqGAI2mwxViCCD3KjtR+cQqypu6NTG4KljKfV1dt9HbX85mrU6GWVfDlig1Kg2bGz8KRtyk1xe4fz42VjFJWnG5wJfpqVKWfCVnF9/8AKt8CecxxeGkEkbbdsa7PID9qjfHuRRdevb0zY/qqeR5eWxyP+n8a8RF1VdOSzSvfxfBl1HoYwqKQCEAC32AHA4/IZyj6AVuo6YiyF02i7s1yL70R3B9jlr8CbkDqxVVvzH0q8vFNkHD/AFL1/wAFBwSWsLxxYq+e3Fj9ctKSjpxJSPm+p1DSMXY2Tmu3d3LGrIAwBgE/pHSZdSxEYAVRbyOdsca9tzueAP5nsATxlJzUdwYHUXSF9OpXYzhnZRRfbwoJPJQcsFocmzyBTKnLMwQcuBgDALf6R13gazTyegkAP4N5T/InMtCWWomaHSdDr8JUp9z9VqvdH2L65+qY9FFVK8z/ANmh5H+Nh/CP5nj3I6WLlTUbSSb4XPFfp6hjKlbNRqShFfU4try72/Zb8n8IkkLEse5JJ9OTz2Gcg+it31Z5wQT01cUk2/UIdrfcsGyHmgLVdhQdrIAANntlMrUbR99QP2WKSfZFLtjJ8sk42Vxfn2bq54sd+Dx6LtRu1r3ATdJkEwgTbK5rb4LCUNfNAoTZ+O+FNZcz08dAatf0+aBtk0UkTfwyIUP6MAcmMoy1i7gi5YDAM1gE+ToepWHx2gkWGgRIylVIY0CpP3A/F5TrI5st9RY9J02MRCV9TECe0S7nl71yAuxffzMOMhzleyX8fz7GSmoOSzuy7ld+l18khNdpljZFR7YUWIF//t/Ltms6VdzUpNacNf4PQrH9F08NKjShNOSs5Wjf527lYrW1spjERkfwwSwTcdgJ7kL2v5zcyq97anmhp9DI6SSKpKRAF27Ku47VFn1J7DuaPschySaT4gsX+opQIlhAhSJaCLyGJre8hP3liPXgAKBQAxCOVuV9Qdn0D+kGOONBMSWN7toJCUaF33vvQuv5DMqmZ9peZDXI7Tp31bp5DaSobHa6P6dxk5E9mVLUdXX0OT1bFyNN1pRdsBkqkxc5/qn1zp47uQEj0B3H9B/rk5Yx3YOK659ameJjG7I++tpW7Qi9ysDQIIogj94EHuMxuq07RWnMtY5eDrOoRJIxK3hyA70bzoSf3trWA3HDDkehzDKEZPM9ybnrTS6XwmWSOXxabbIkg23XlDRsna/UMDzkNTvo9CTPTdHp3RjLqfCcHyr4TOGFfxKeObHbEpST0V/MHjpsGmYMZ5pI6IoRxCVj7nmRAK/HEnL9q97fZkGen6qCJnLwicf+mHZo178F1RrPH7oYficSUmtHYETUTbmZqC7mJ2qKUWSaA9ALoZZKyBqyQMAYAwCX07w1kR50doQ3mC+UtXJUN6Xx8gHKyvZqO4M9X6nJqZnmlNu5v4A9FUegHYDMkpOTvJ3MNChToQVOmrJcCHlTMMAYAwBgGxZmBUhiCv2mza1yKPpzzkWQJPUerajUV488su29pkdnIurosTV0P0yIwjH6VYGzqXXNTqFCzzPIqmwGNgHteRGnGOsUTc8avrOpljWKXUTPGtbUeRmQUKFKTQocYVOKd0tSLkHLgYAwC56ZpY0QyTMBuBCj1o8bq7/hmnXqTlLJTW256XozCYahReIxkrZk1FcbPTNbfw4ceRB1GtcoIQ7GFWLKp4G40CxA9aAF/GbMY/ua1PO1Mqk1B3XC6t7XZnpHg+Mh1G7wgbcL9zAAnYDfG4gLfpuv0yZ5svZ3KGjUzb3Z9qruYnaopVs3Sj0A7AZKVlYEvrWsjkaMRLtSOGNBwASwUF2Nd7cuQfasrCLSd+ZLM9QOoQQ+KSoMIMVEf2e56+353d+f5ZMJLXLz1IYl6gz6dYmUt4cjOJLJIDhFKn4tAR8k++LdvNcGOk9S8ISoy745oyjLe3keZHB5oq4U9uRuHrkThms1ugQXQrwQQaB5FcEAg/gQQfzy4LHqHU21Txmbw1f7Xn2kMwJHmlC3uKj94LuPruOY4wUE7en8EmnqvTH07BXKMGG5HjYOjrZG5WU/B4NEeoBy0JqS0IIWWAwBgDAGAMAYBYz9HlSBZ5NqK9eGrGpJAb8yp32CvuNA3xfNUVROWVCxjqvWJJwiEKkcQqOKMbY17WQLJLNVlmJY+p4GIQUbvixcr8uBgDAGAMAYAwBgDAGAMAmdM6ZLqGKxLdDczEhURR3Z3YhUX5JHcD1yspqKuwSNBqo9NJJuhi1DKdqFiWhBBotsFeICO1kD3Bysk5pa2+SSunlLsWarYkmgFHPsoAAHwOBl0klZBybd2ZgiLsqjuxA/XIlJRi2zJQoyrVY047tpepd/UbwqkcMSqpUszkC2YkAC37gAAUg4ssfXNXCynJOUvzy+51+ncLhsPWy0Za8YpaLTnfd72t9iu6HJEuohacXEsis4rduUGytfNV+ebM03FqO5w0RJn3MWoCyTSigL9APQfGWWiBN6tPMwg8YUFhVYuKuMM9H553c/GVgoq9uYHS+o+Es6FN6zRGMi6o7kdW7GyGQceoscXiUMzT5MEGSMqaYUfY5ZNNXRepTnTllmrPkdHIP2rTJZV5YU2qwsOUHKo4J528qprtQ7AZpSqulVs1ZP8/2d/CdEUsThJzpzUqiSaSvpbdPnfZO1r8Tms3jzps08xRg4CkqbG5VdfzRgVYfBBGQ1dWBM1erjmlVmjWBTQfwFJHc26xu9A0R5QVXj0yqi4q17+IPPUdLErKIJ/FVgOShiZT2pg1gH5DEfOTFye6sGd99K/wBGiuqy6mVWU8hImtSPmQf/AM/rnSo4NNZpv0PH9J/qWVOTpYeNmt3JfC/n0Og699G6OQBBEI9qgK0Y2kfj/F+d5zMdJ0sQ1HbTTyPdfpehHHdEU6lbWTcu1x+p/nwfM/qT6Vk0lsXR47AsEBue1xk3+ljK06qnoWxmDeGlZtP580QJenRrCJDqYi5AIhQOz8nnc2wItDn7icspNytbzNQNrohB4SadQ5HnmZmd+9+ReFQcUeGPfnnGV5rt+QK8nLkGMAYAwBgDAGAMAYAwCToenzTnbDFJIw9EUuf0UZWUox3dgb9H00NI6TSpp/DveZQ9gg7SoVFZi1+lenpkOel0rgaTUQwyuTGuoUWI9+5FPPDsikMeB9t+vN4alJb2BE1U5d2chV3EmkUKov0VRwB8ZZKysDVkgYBYwyNpwweIiSRFMbNxsVqbeq1zuXgH2Yn2zHKKqaX04mahXnQnnho+D5X0K8nMhibbd2WHTpIVh1G/mVkRYgRdEurM9+hCqV/9w5SSk5K23EFeDlwnbVF79Ra0yRwfK3+HrQ/NmP55pYWm4zlfhp+ex6XpzE06tCi4JJzWeVlx2+blX07WtC4YfmPcZsVqSqRszj9H46eDrKpHbiua/Nu839cIaXevKuAQfyo/5ZTDJqnle6NnpycKmLdWm7qSTXpb5RBhlZDuUkEeozNKKkrM5tGtUozU6bs1xRY6bp8mqEsiFTInnaICnZedzooFELVkDmiTVAkVzKnaPDmRUm6knN7vUq8yGMYAwC16F9Q6nRtcEhUE2UPKN+Knj8xz85kp1p032WaWM6Ow+MjatG/J8V5/iL7rP9I2pmUBFWE1TMvmJP8Adv7R+p+cxVkqtR1JG/0bUngMFHCUnom9eOrb+/8Ao4+WQsSzEknuSbJ/EnJ2IcnJ3Z4wQMAYAwBgDAGAMAYAwCy6b1bwVK/s8EhJvdKhdh+Hmr+WUlDM92Sa+l9Wl05Ji2AmvM0UcjCr+1nQlO/7tXiUFLf5ZFzQNXIN9Ow3/eAaDevIHBy2VA0ZIGAMAYBPh0kkaR6kopj8SkD0Q5XlhsPLKOAT281ZRyTbiCPrtZJNI0srF3cksx7k/wCn4DgZaMVFWQNGSCy1qwjTacIQZSZXlI7gEqiIfwEbP/7uUjmzO+3AkrcuQTtTrw8EMOyjE0h3X92/aaquK2n1Pf0rKKFpOXMtKbkknw0Xrf5bIOXKll/xENpf2dlJKy+JG38IZdsi/g22M/G0++Uy9vN3f6JK3LkGVYjkGj8YBYtDp204dXKTpw8bciQFjTRsBwQCAVau1gnkCl5KVuH5uSVuXIGAMAYAwBgDAGAMAYAwBgDAGAMAYAwBgDAGAMAsdP00GB55JFQA7Y0+55H4JAW/Kqg2XPqQBZuqOfaypAi6nVySbd7FtihFs/aoulHsOSfxJ98sopbA0ZIGAWP1BFCmokTTm4kbarXuDbQFLg+oYgsPhhlKbk4py3DK7LgsV6gv7I2nKnd46yK3oBsZXB9efJX+E5TL283dYkrsuQSOn6x4ZUljNPGwZT8g329R8ZEoqSswbOpU7vNHCY4ndto5ZFP3FA9C6scdwCPxyI6Kzd2CHlgMAsdd1Xxo0V408RKAmUbXZAKCuB5XrimI3UKJPFUjDK7p+RJjq3SJNPsLFHjksxyxtvjequj3BFi1YAixYGITUiLFflwMAYAwBgDAGAMAYAwBgDAGAMAYAwBgDAGAMAYAwCx6Fp4nlPjtUaxyOfMFLFUZlVSfVmCrXzlKjaXZ3CK7LgYBY9K1MSLOsq34kJVCACVcOjqRfa9hUkejHKTTbTXMFdlwMAm6XqbpFLDStHLtJVhe1lPlkTnysAWW/Z2BvKuCbT5A16/QSQsFlXaSquOQQysLVlYEhgR6g4jJSV0CNlgMAYBY9U18UwUrp1ik53mNiI29iIzew+9GvgZSEXHjdA89U6WYdp8SKVHva8ThgaqwVNOh5HDKMQnm4W8QQMuBgDAGAMAYAwBgDAGAMAYAwBgDAGAMAYAwBgDAGAMAuPpCFX12lR1DK00YZWFqQWFgg8EZjrNqnJrkStynzIQMAYBba2Rjo9OCSQsk4WzdCoWoewtmNe7H3zHFdt+X3JKnMhAwBgDAGAfQ/r1A3TtBMwBlcuHkIuRgAtBnPJq/U5p4fSrKPAs9j55m4VGAMAYAwBgD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292" name="AutoShape 4" descr="data:image/jpeg;base64,/9j/4AAQSkZJRgABAQAAAQABAAD/2wCEAAkGBxISEhUTEhMWFhUWFxoaGBcXGR8XFxsbHh0ZGR0bGhcbHCggGyAlIRkaITEhJSkrLi4uFyAzODMsNygtLisBCgoKDg0OGxAQGzQkICYsNCwtLCwsLCwvNDQtLCwsLDQsLCwsLCwsLCwsLCwsLCwsLCwsLCwsLCwsLCwsLCwsLP/AABEIAMIBAwMBEQACEQEDEQH/xAAbAAEAAgMBAQAAAAAAAAAAAAAABAUBAwYCB//EAEAQAAICAQMCBQIDBAgFAwUAAAECAxEABBIhBTETIkFRYQYycYGRFEJSoQcjM2JyscHRFVOC8PFDg+E0Y5Kywv/EABsBAQACAwEBAAAAAAAAAAAAAAABAgMEBQYH/8QAOBEAAgECBAIJAwMEAAcAAAAAAAECAxEEEiExQVEFEyJhcYGRobEywfAGQtEUI+HxBxUWM2Jygv/aAAwDAQACEQMRAD8A+G4AwBgDAGAMAl9M6lJp2LxkAlSpDKrqVNEgq4KkcDuPTKygpKzBuhngkmZtQGRWB/8Ap1UBW4oiMkAr38oI/HIaklaPuSeR0xpJJE0wecIC1ohsoKG4pyR3F+2M6STloQQMuBgDALPU6lJookWKp08hMYAWRP3Syj/1B23D7hV8gk40nFt30/PYkrMyEDALEQQnSF91TpMAVJ+6NlJBVf7rIbI/5i5S8s9uFiSuy5AwDdo41aRFdtiFgGer2gkAtQ5NDn8shtpaA29WkjaeVoV2xGRjGvslnaOee1ZEE1FX3BEywGAMAYAwBgDAGAMAYAwBgDAGAMAYAwBgDAGAMA9wzMjBkYqymwymiD7gjkZDSejBYaPVwySu+t8Z/EsmRGBkDXe4huHvsQSve7yji0rQJIuo0vMhiLSRof7TaVFE0pYfu37E5ZPa+5BGywNmmnaN1dGKupDKwNEEcgg+hGQ0mrME3qLPqDLqREqJuUPsFIrsCe1+XcVc12HIHYDKxtG0bkldlyCw6LpY5WkWRipEMrobAG9EMgBv3ClQO9kZSbatbmCvy4GAWHSEhPjGY/bC5jWyN0hKolV7bt9eyHKTzaZeYK/LgYAwCy6NDpiWfUuwRAKjjH9ZIT+6rEbUArljdcUG9KTctogr3Is0KF8Dv/PLg84AwBgDAGAMAYAwBgDAGAMAYAwBgDAGAMAYBN6V1SXTPviaiRTAgMjqe6uh4dT7EVlZwUlZg26Tp3jxyukiCRLcwnykxgbmaM/advJKd6Fi6NQ5ZWk1pzJK3LkEzQa+SMSIlFZkKOpG4EWGBr3BAIPoRlZRTs3wLRTbsjHUumywNslTa34gg9jYIJBFEcjg3kQqRn9LLzoVIRU5Kyd7d9tzPR9Kss8UbkhXkVWI7hSRuI/AWfyxUlli5EUqcqklCCu+SPHUNE0TsrA8Myg+h2mrHviE1JaE1KFSmk5xavtdWI2XMRYyQwjSI13O8zig32xqqVa+m5nNE/8ALOUTlntwsSV2XIGAWGkTwHilng3xsCyI5Kq9blBJHJUOOQKsKRYuxR9pNRYI2t1bSyNI9bnNmgFH5KoAA+BloxUVZA0ZIGAMAYAwBgDAGAMAYAwBgDAGAMAYAwBgDAGAMAYBev0yJtMrxcyqDvprU8k8KQCp2kAjn7LHfNP+okquWSsj0EOho1MDKvTmpSWtlwXFNPjx8tNykRyCCDRBsHNtpNWZwYTlCSlF2a1RddVlM8CzAf2Z2yV+6W7fkdp5/LNPD0+qqOPPY9D0xjoY7C0qv7k2pLvaXs7aenAqNNLsdW/hIP6Ztzjmi0cLD1nRqxqL9rT9GWP1JqN0teigV+YB/wBc1sHDLTvzOz+o8X1+LyraKVvNX+5E6X0+TUSLFELZv0A9ST6AZtSkoq7OJRpSqzUI7sn/AFX0QaSZYwSwMatuPqeQaHoLHbnKU551czYzCvD1Ml76XKXMhqk1OmSeC05AEasq2xrczDcFQfvHb5jXYEX3F0zq+VFpQlH6lb/KuvbUx1bqUmplaWQizQAUUqqBSoi/uqoAAHsMmEFFWRUh5YDAJcHT2MixuRFuFhpbRQpFhiauiO1A36ZVyVrrXwBsnggilUGTx4xRcxXHfuqtIl/9RX8shOTW1n3gavVw+KjwwbEXbaSP4u4g2Sx2rweAQAMKMrWk/sDZ1XrTzsjeHBFs+0QxJEPTkhR5jx3a8RpqKtdvxZNzz1frmp1W39olaTbe0HsLq6A49B+gxCnGH0oi5t6j9SaqeMRTSl0BBAIWwQCB5qvsTxdZEaUIu6RNypzIQMAYAwBgDAGAb9HpjI6oCqlvV2CIPkuxAA4yG7K4JMukhimVHmEsf77wAmu9hfEVbI9+3sTlVJuN0reP+AY1r6bxVMKS+EK3LI67m55oqoCgjj1rEc1tdwOp6qByvgwGIC9w8QyFu3qQK/L3xFSW7uB1ObTNXgQyxn13yiUEfFRIR+d4ipL6nfyt9wetfptMI1aGd3YmmjeLw2HB5DB2Vh6dwee2IuV7Ne4MajouoSJZ2jPhNVSLTpz2DMpIVv7rUfjCqRby31Fivy4Nun1DIdyEg/8AfceuVnCM1aSM+HxNXDzz0pWf5vz8yZ1jUpO/ixxeGdgMqr/Z772lkA+1WtTXozEDihkQi4qzd+Rik03dK3ceekyzW0EIBOpCxFTXmt0ZQCeAdyrz6Ymo/U+GpHcQWUgkEURwQe+XIJnVdJJGy+I24vHHIDZPldFZRZ9QCB+WVg01oS78T6t/Rt0aL9jWaL+0kveW72rEUCOw4uq9f0yywE60FOEvJmpR/VuF6NxEsPiKT/8AeLTumrrR2t32b8yk/pc0BUQSGgbZO4sjg2PWhz/+WYY4erR0mjp1+mMD0mlPCzu1urNNct0cD07TeI9H7R5nPoFHcn29vzGRVm4xut+BbA0IVq8Y1HaO8n3Lf12Xeyb13q/jBEW9kd7bJ4vvS9hdD54GYcNQlTV5Pc6HTPSFDF1P7MLW/dxdu7l7+GxUqpJAHJPYZst21ZxoxcmoxV2ycvT9kqpqt8CkbiTGWbbRIKoSt7qoGwObusrnvG8NRKLjJxluj3JrkinEmj8SMJ9rSFXe+QW4UKvfgC69yecKLlG0yCHqtVJKxeV2dz3Z2LMfxJ5OWSSVkQackDAGAMAYAwBgDAGAMA26aBpHVFrcxAFkKLPAtmIAHyTWQ3ZXBO1CppZ18OSPUbKslN0JfmwA39oo9yAD7V3orzjqrfJJG6l1GXUOZJnLtVWfQDsqgcKB6AUBloxUVZEEXLAYAwBgDAMhjyL4PfALDU9QjeFUMCLIm0CVCVLKL4kTlWPbzDaeObyii1K99OQMdQ6PLCiSkBopANsiHchNWUJH2uPVTR+Ko4jNSduIsY6L1NtNKJAAykFXRvtkRhTI3wR+hojkDE4KSsERmR4yr0ybvPGeRYDEBlPrTKRY9VPtltHoCR1kytK0sy7Wn/ruBSkSEtagdhyePTKwtay4aA9dXimXwjMb3QoY+bqPkKPiq7Yg4625g7v+jX6jj02i1JmY7YnDAepLigq/JKH+Z9znTwlaMKcr8DyHT/RtXFYul1a+pWb5Wd7v1+xxP1H12XWzGWU/CqOyr6Af7+uadWrKpLMz0WAwNLB0lSp+b5vmeOs6OOApGkm9/DBmIIKBz5tileG2jaCbPmDVwOcEJOWrXgbxXotkAVya5IA/MngficuQXSSwaVyFPjyLxvXiO+x2MeSP71c+malSnUrK2y9zu9G47CYFdZlc6nol4PV377dy4lXr9UZZGcjluTZLH9TmxThkio3OViq0a1V1Ixy31srv5I+XNcYAwDIGAYwBgDAGAMAYAwBgFh1F9OI4khUlgu6WVrBZ2AOxVugidgasncexAFI5rtv0BX5cDAGAMAyFNE1wO5wCfqOlhIlkM8BZgCIlYvJR99qlFIvkMwPxlFO7tZ+IMPFpvCsTTGavs8FRH3/5vjbu39zF5X208ftb7g9aXR6domZtTslF1G0bENXapFuifkAfOHKSdraEmNF0XUTRtJFGZFT7ghDOKFkmMHftr96q788HEqkYuzZFjRoNPJKwjjVnJIOwetep9u/f0vL2vsD6CP6NgziTzxxMA3hsQWQ+q7/3wOaO0EjLRiox/uPXuGrdoo6NOgQrEkaxRMse7aZSZNpaixUN2si6B7/ibqqtJNtIydTMjxtGG2NRIFAVwBz9o5oc/wA8tKpO147CNOO0iU+likWpIY5ABxuHP4eor9MqsRzJdDkUuu+lNFJ5aeFjR8nIJ7faLHqcyrLLW3oYnFxOd6h9F/syzM7Gbyf1KpYYuSBbcdlFmhyTQ45zHKEnbJtxHicjFp3bdtVm2LuagTtWwLb2FkCz7jKtpbgl67WxtFHFFEECi3dqaWSQjk7q8qDsqD8TZ5FYxd22wV+XBbN0J42A1BWGwGpiN9Ht5btfzrNedfTsK50cDgqdd3q1Ywj3tX8l937mzqsWlWJREWaTd3DDbtr94VZN+xAFducrh5VZSedWNnpehhKSgsLJNW11u79/dyt6EaTqamHwl08Cni5QHMpI9dzuQt+oUAfGZ8navdnFMjruoEH7OJKiojaFUWCd3LAbjz7nHVxzZuJNzXF1jULEYVnlWIggxhyEIbuCoNG8OEW7takXPfT+uamBGSGeSNGvcqsQpsAGx27ADEqcZO7QueendWkgBCCIhiCRJDHMOLHHiI1d/SsSgpb/AC18Ax03VxIxM0CzKR9pZoyD7qUI/mCMSi2tHYGdLHp5JWDu8ERvaQvjFeeA3KEiu7AE8fbzwbklpq/QGYOkySytFpv68qCQYw3mA9VVgGPftV4c0leWgIc8LIxV1KsOCrAgg/IPIyyaeqBryQW/RyqRaiUoGbw/DTcLVS5Cs3+IKSB7Fr9BmCpLtxhz19Dco4Oc8PUxH7Y2822l7LX0KjM5pjAGAMAsI+ln9nbUO6ou7bEp5eVgRu2gdlUGyx4ugLJNUz9rKiRquszPEsBbbElf1aAIpI43uF+9/wC81nCpxTzcSLlflwMAYBcfTfQJdXJtTyqK3P6D/c/GTbiwtdD6z0bo0WlXZENvHL/vN8s1fyzXqVXayNqnSS3N+u6kq95R+A/z9zmG05IzrKncr5usr2Fk/qePjCoybLOpBFO8xnZUKDzsq3yDV21Ef3Q2bGtOLszHTiq1WMbcf9+x0EyRRskSyvG0m7YoJYHby21XDKvf2GaqnK19zuVcFhsyh9Le1u7fmvYia7p+qYVHOhU+lFD+bqWvkewzPRxMIPWJpV+iKkv+3NPx/lX+ChkleNmBPIJDKTfPB7+vfv73nVpzjVjdHCq05UpuEt0eepdNkm0zCPyq7BmqhvZRwHrzECzXoCScxTpRlK/EqmcXr+jvDGrysis58sW65dvPnKiwq2KG4gm7AI5zVzdpxtsSOpdTWRFjjgihRefKN0jGqJeVrY+vlBCj2yIws7t3/ORJXZcgYAwBgDAGAMAYAwBgGyeZnYs7FmPcsSSfxJyEktga8kFxL1GL9mEKKwbaCxNVv3kmvjbtNn1segJ1eol13WN/ljuf81pvo+WEyW2s97u6bv8Ab0KfNo4YwBgE7o2mSSVRKSsQ80jLywQctt+a4HyRmOpPKtN9kZ6GHnWcsv7U5PwX5YhyEEnaKFmgTZA9BdC/xzIjAecAYAwCV0zQPPKsSd2Pf0A9SfgZMVd2B9c0ckWkiWCBbr19WY9yfk/7ZM6bfgZISUTxKupkoDi7Pft8k5Tq4ov1jIGo6VQJt2A7sq+UH155sDLpFXK566b07e++CRqjFswO1lHIv8O/5ZL0IuT+mIjTIU5VELfmxpSDx/8Ac9M08Q7RsdfomnmrOXJfP+Lkb6k0MxkOpjUltOqGEDksdxMg2jnlaHbMNOStlfE6GLpVHPrYr6Urd+va9i36NpxBpo1bjYlufn7mJ/Mk5SbzSNvDw6qik+C1+5zOm6VPIw3xPGZWLbpAUW2JbgkV3NfpnchaEEuR4qpPrJub4u/qWXT9S+m3wTx7QwPe+DzyD6j5GTJZtUURyf1T0xZFMkf3Ld/K9/8A5yK0bq4ic6+j04g3/tO6Y1USxtQ553SNQBAs+UN6D5GlmlmtbTmXPWmXReCfEbUeNtagqp4e7nbbFt1dr498h582lrDQ16CLSsp8aWaN742QrKpFepMyEc32ByZOd9F7/wCGQZ6V0wT7h48MTDssrFN34Nt2D/qYd8Tnl4N+AIqaSQq7KjMqVvZQSq3dWw4F0a96y2ZbA05IGAMAYAwBgDAGAWvX5YGMHgVxp4hJSlf6wA77sCzfr65jpqSvm5ksqsyEDAGAdD0yFRo5pNwsnYb4NlXIA96Ckn/EM0aym60dNEek6OxGFp4GtTzf3JRfstFfnxOezePNjAGAMA7v6D6UfCaXgbzW48BUB5JPyfT125s0VZOTKS3L0alAdtkBfUDzEkV7ivb88tKL3LJl7odHFJDtinO9kHiAsLBF0gYivQCr9eO2YJblkbenyGMiIyoqqDuokdyx7gezVdVlGy1jx9NxJpt+43GyMSwNn4AsDkWeT3qu4yG9Ra546WLMj8cttBHNhBRs2bO7f65o4h9qx6XoinloufN/Gnzcn5gOsVf1Nqdmnb3YhK/xEA1YPZdx/LM+HhmqJGh0lV6vDS79PU53SdcmWQNuZ03WUP2H05Qcf+M7ORWPH3LrWdbj1MwLKF3LtAYjYGuga5B4PuO2VUWkCr1en2ttP3AkFv3T7Vx6dvzGZU7og4WfpF6ho/EjiBtlaVtqfhYBo/j7ZpVew9rllqQ/+FymUwxr4rj0h/rgRV2pS7Ffp65TOrXenjoCI6kEgggg0QeCD7EZYHnAJOg18sDb4ZHjbtasVsexruPg5WUVJWaLRk4tSW6PtHQeoprIUlABLcMvem9R/wB+hGaLpyU8q34Hr6eLoyw7rzaUUryvwtuVH9J/0sDp11ESjdCD4lADch5LcDnaf5E+2d2eD6uirbrf87vg+UYb9Sf1vSdTPpCb7C5W0S/+lq//ACPkuaR6YYAwBgDAGAWOsjh/Z4GjP9aTIsq3Z4IKNXoCr7ePWM5SLlmae3AkrsuQMAYBOh6fu00s4JuOSJCtekiyndfpRjA/6xlHK0lH84Ag5cDAGAZUXwMA+vxaNYoliLBFiVQXN0WHlqgDZu/5nOglaKRivqQNXp1L2u5YxtG4o1m6N0Tye/tdZXUsetZCxlQhlDuA1c+UWAob5r4qsxOyRdbl1q5Ig52MW43Eg2DwCoFUAPQj49uM1bmVIt9NFE2kd2IAQFiSNrBVUn1/y55N+lZC1KyeUi9OgKRIp+4KNx927sfzJJznTd5NntcPT6ulGHJEnKmY536qTxCsYZRsUyEFgpP7oq+/G8/lm9go6uRwOm6v00/P7L7nMGQ3YsA+vv8A7986iPPEvTzL5S1AL2A7n1+a9P1HzkNPgDo+kk6mCQSHkbdp9QfMcpLsvQbnz/6z0/2v6glTlKy2ZZbHMxyFSCpII7EGiPzzCCcvUjJMsmq36gAUwaQhiKIAEhsirsdxx2rjKZLK0dAeNVp0Z3/ZhK8ajd51G9V4vdsJFAmt3F8GhdZKbS7W4IWWBdfTf1PPoSxh2kN3VwSL9xRFH0y0JZJqaWqMWKpf1GHlhpSajK17cbep0S/0p6ogh4YGBFEUwsex8xzb/rp8Ujzr/S2FTThOSfiv4OX/AOHpJC80cihkYl4G8rKhICtGzH+sAuiOGHBoiyOfKdp2to9j00U1FJu7KvLkjAGAMAYBY9HihfxUmO0mJjE5NASLTgN8MFZPxdT6ZSbkrNc9SSuy5AwBgE/oui8eZYPE2GQ0pP2l6OxT7bmpd3puvKTllWawRCkQqSrAgg0QeCCO4I9MuDzgDALDoEHiaiJfdx/Ln/TLQV5Ih7H02LU7HtzyTYvmuQbHzxnQmtNDGid1XWSah5CsscKIfvJpiCOACOTY71+pzAkkXKrpHRFlJbxwCp4PYEjnuxFjt+uRUlpYlaE8jw2pGVhyLWiKHpY4PfObUbi7HQppTVzGveZjCixuVZwtKQN23+sKgswUWF7E8jL0oTq9mO5gxGJw+CtWru0U1fS/HuLl9Uq/faf4wUHv9xG0/kc16mFrU/qiz0GD6d6OxmlCtFvlez9HZm0G+2a51Tg+u6svqJaYUCEq+PID3B4+4vz852MJC1Nd+p5DpOr1mJl3aen+bkdgWBs+YAtXcelkEcV/tm0jnmEBA3C+L7eguu/43+mWBJgd6O0E+Ubj8e/+QxZEXK/6pO7T36gjn1PI/wDGYq0bItFnE5qkjAJGg10kEiyxOUdTww/QgjsQRwQeCCQcrKKkrMEmTRSSxy6pQm0SU6pxs32VOwfahNqD2BAHqLhSSaiCuy4GAMAs+onTNFG8IaOX7ZYiSy2AKkRj2Dc2pJo9uDQpHMm09uBJWZcgYAwBgDALDqbadkieEFH27ZY+SAy0BIrH0cG67hg3oVykcybT8vzuBX5cDAMg4BYto420/jLKPEVqljcgNRPleP8AjHcMO4NHseKZmpWa04ElblyBgFh0DUeHqYn9nH8+P9ctF2aDPpEvT5C97Nw79uKsf750ZSRiRri0STSFNyoWYAeiCxxRquT2GYpNoubuofR0sZ4KUex3jn8iB+nwcx9YmSY+ntQ6XETEVZuxdbvheBfx24seua9enmV0Zqc7PU6rQaALqj3GyKytEANIfSxzQj45Nbzybza6NpWbkeS/WGL/ALVOiuLu/LRfPsXmdY8CVuu6fp0V5WQJtUszR2jUovkpRPA9fbNerh6Mk3OKOx0f0x0lQnGGHrSV3ZK91q+Tuj5LBGxG4g7jyavueW/Hv+P45z46Kx9Od29XfvJejkkhcOtgi+SPfimBHIINUe95Z2ZBZMY2jLKKQUZI152n7Q6k91Y8EHlSR8ZCbuQVyOQtCqJ9fjaczIgtE6D+0Qvu4BU7QPVq4N+11+OaGLxKi8i34nVwHRsq0HUlorad7/j5PlpypzTGAMA3aadlsK7IHG16JAKkgkMB3FgGvgZDSYN3WOnNp55IXIJjYix2YejD4YUR8EZEJKUVJAh5YDAJXTNWIpUkKLIFYEo4BVh6qQR6ixfcdxyMrKOZNA8a3w/Efwd3h7js31v23xuri671kxvbXcGjJAwBgDAJPTtY0MiyKFYqftdQ6EdiGU8EEEj88rKOZWBIl037RJKdLC4RVMnhg+IUUVu5qyoJ79wO90TkJ5UszBXZcDAGAWfUp4JvDMUXhSnyyKDcRPlCsm42hPNqSR2IIuhSKlG93de5JG6j06bTvsmjaNvZhVj3B7EH0I4OTGSkrpkEZTXIywPv30tWpRZAbWSEEqRxdbTz2ux/nmzKXZTKcTmdPAjSuDG0gLOdqAFgCeDR7DLybJRN10c4i8MrJt52CUV37KHB2mvQ38ZhzJO5axzfT0DsSxAA5tufVQbu/wCIenrlpMlI736J04XTlrJ8SRiCf4Qdi17AhQR/izo4SNqd+Z83/Utfrcc430ikvu/dnQZsnAKn6mlUQhG7SuEIsC15ZhZ45VWGa+Kllpvv0O3+ncP12Oi+Ee16be7RwcukV5nEO31/eBFV2HazQ/n+vMvofTC1HS02uWagU5GwAXViq+2iB+R+crmfAFd0LTnxEDA7ZGaFx2tWC+/tdj5UZkbKs1nRiPUiKTlPFANe27bYP4UfyzNHtLkYa05U4SnFXaTaT2dtbacz6E3TqHlIodgeP8v9s1KvRE94Sv4mPBf8RcM0o4ii498WpL0dmvc+AfUESrqZlRgyiRqK8irPY+tdvyzEk0rPc3Z1IVJOdP6Xqrqzs+57FfklRgDAJvUtPIoieR9/ixB1NkkKrNEFNj08OgBYoDKxa1S4f7BCywGAMAsdTrI300Ue2pYnk8wAAaNtrAE9yVbee3Z/jKKLUm+DBXZcDAGAMAYBt0upeJ1kjZkdTaspKsD7gjkZDSaswT9CIZ3kOpmaKRzuWTZuj3Ekt4ir5lB45UGv4faks0UsquSQPAamYAlVIBYA7QTdWa4ujV+2XutiDVkgYBv/AGtyEVmLLGSVRiSgsgmluhdc13yMqBI6pro5dpTTxwsL3eGXKtdV5XZttc9jXPbjKwi47u4Pon9G/V4vEjigMg2USspU2GJ3BSoFqCQeRfObFFtwcZeRWW9zpOudOVWmZSVj2oSAOGsnkt+Ppl1K9giJBq305214ikU8LHynsRweAfYjm8pYue/qnoCIfEjU+dGYAkrufhkDexJIBAqyvpZOFroUlUUE5S2Wr8jqdBpRFFHEvZEVR+CgD/TO5GOWKS4HyCvVdarKpLeTb9Xc35JiOY+oNc37QqoFYRxtvDdrk4BvvwFPA/5g75zsbO8lHke5/SeFy0513x0Xlv8Ab0OS0jiNg5HIavb/AE57dvkZqWuevOp6X1GBNKUlbk2fKSjEbuxb/OiTQytir3JfSRp5kV0VYgrEmO7ruvPyas+vbJd0QznvqOWN2LK3mU+b+Y/3/XM0HZakWKr61+v/ABIVg0zcug8ZxxVjlF+fc/l75kr4q8csfM8r0Z+n1SxEqtZaKTyrwejf29T5tmgesGAMAyBfbBKTbsiz63GyCFGNlI6HwCzNtHwCx/U5r4epnzSXP7HV6UwP9H1VN/U43fi2/jYq82DkjAGAXXSIL0usYxbqSPbJtB2N4qXR7i1LXXoMxzfajr+WMsKM5QlNLRblLmQxDAGAMAYAwBgE3pnVp9OxaCVkJ4YA+Vh7MvZh8EEZWUIy+pA99KfS8jUpKQap4nUFe92jKQ/p6r275E8/7fcHnQaOOUsG1EcNfaZRIQ3f1iR6Pbvxz3xKTXC/hb7gaPphlkaNZIRtvzvII0aiB5Weru7A71hzsr2B6h6WTMYTLCpF25kBi49pFsH8rw59m9mCToiNJq0PjoyqbMkILiq5ADbL9vbnvloTf1JeT/GGj6lp+tpqIrYnw5k2hhzscWQCCeDf8xm3lTWaJTbQtZnV4FfcGkUUGX96qO08d6/771ia1LIxN1aPWHTICS4k3OORxH5747jesY/P9cuHheql5+hyOna/UYGo1x7K89/a5j6w1UgWKKGQrK7bgoYRmREFuiykFUY2CL9jnRrydkovX84nhuiqUHKdSrG8UrXtdRb2bimm1uvMlfSmqMumSQyNJuLbWdQr1uIAcLwWFVY4NXlqMs0E73MPSdJUsTKCio2tdJtq9uF9bPez22Kc9OeYvKAoWRy5kJNbF8qfu9igQ0P1Hry6s802z6R0VQ6jB06b3S18Xq/k16jSonCq+wjzIUUM1diSBaqTfbnnMaN8p4uiyy35gqceZu5/AVmS6RDZIm0p04pTYI5P/wA/n/LLLUg5P6j13hpsB879/gZWtK2iJicfmsSMAYAwCRokksvGrHwxvYgXtWwNx4IAsgWfUjKzUWrS4mSjVnSmqkN1qtn8kjrXUv2iQvsCctSr2ALEgC+eAa/LMdGiqSsjax2PqYxwlU3irX56t/cr8zGiMAn9D6U+qmWGP7m9fYDkmvXj0xrwV/AlOCa6ySiucnZerPr3/A0j0j6VBQMbLz3LEfcfm+c5zk892ewhQp/03V09U1uuPefEyM6J44xgDAGAMAYAwBgDAGAMAyBgEjS9PllV2jjdljBZ2VSVUDm2PYfnlXJLRsF79N9fj0aWDK8jnzp5VhVQfmy7Ef4QP73paE5qXd+egaTPqf051HSzq0iFNrVuA4IPuwHZue+Zn2tUV2Lhukx7leNyjqGAI2mwxViCCD3KjtR+cQqypu6NTG4KljKfV1dt9HbX85mrU6GWVfDlig1Kg2bGz8KRtyk1xe4fz42VjFJWnG5wJfpqVKWfCVnF9/8AKt8CecxxeGkEkbbdsa7PID9qjfHuRRdevb0zY/qqeR5eWxyP+n8a8RF1VdOSzSvfxfBl1HoYwqKQCEAC32AHA4/IZyj6AVuo6YiyF02i7s1yL70R3B9jlr8CbkDqxVVvzH0q8vFNkHD/AFL1/wAFBwSWsLxxYq+e3Fj9ctKSjpxJSPm+p1DSMXY2Tmu3d3LGrIAwBgE/pHSZdSxEYAVRbyOdsca9tzueAP5nsATxlJzUdwYHUXSF9OpXYzhnZRRfbwoJPJQcsFocmzyBTKnLMwQcuBgDALf6R13gazTyegkAP4N5T/InMtCWWomaHSdDr8JUp9z9VqvdH2L65+qY9FFVK8z/ANmh5H+Nh/CP5nj3I6WLlTUbSSb4XPFfp6hjKlbNRqShFfU4try72/Zb8n8IkkLEse5JJ9OTz2Gcg+it31Z5wQT01cUk2/UIdrfcsGyHmgLVdhQdrIAANntlMrUbR99QP2WKSfZFLtjJ8sk42Vxfn2bq54sd+Dx6LtRu1r3ATdJkEwgTbK5rb4LCUNfNAoTZ+O+FNZcz08dAatf0+aBtk0UkTfwyIUP6MAcmMoy1i7gi5YDAM1gE+ToepWHx2gkWGgRIylVIY0CpP3A/F5TrI5st9RY9J02MRCV9TECe0S7nl71yAuxffzMOMhzleyX8fz7GSmoOSzuy7ld+l18khNdpljZFR7YUWIF//t/Ltms6VdzUpNacNf4PQrH9F08NKjShNOSs5Wjf527lYrW1spjERkfwwSwTcdgJ7kL2v5zcyq97anmhp9DI6SSKpKRAF27Ku47VFn1J7DuaPschySaT4gsX+opQIlhAhSJaCLyGJre8hP3liPXgAKBQAxCOVuV9Qdn0D+kGOONBMSWN7toJCUaF33vvQuv5DMqmZ9peZDXI7Tp31bp5DaSobHa6P6dxk5E9mVLUdXX0OT1bFyNN1pRdsBkqkxc5/qn1zp47uQEj0B3H9B/rk5Yx3YOK659ameJjG7I++tpW7Qi9ysDQIIogj94EHuMxuq07RWnMtY5eDrOoRJIxK3hyA70bzoSf3trWA3HDDkehzDKEZPM9ybnrTS6XwmWSOXxabbIkg23XlDRsna/UMDzkNTvo9CTPTdHp3RjLqfCcHyr4TOGFfxKeObHbEpST0V/MHjpsGmYMZ5pI6IoRxCVj7nmRAK/HEnL9q97fZkGen6qCJnLwicf+mHZo178F1RrPH7oYficSUmtHYETUTbmZqC7mJ2qKUWSaA9ALoZZKyBqyQMAYAwCX07w1kR50doQ3mC+UtXJUN6Xx8gHKyvZqO4M9X6nJqZnmlNu5v4A9FUegHYDMkpOTvJ3MNChToQVOmrJcCHlTMMAYAwBgGxZmBUhiCv2mza1yKPpzzkWQJPUerajUV488su29pkdnIurosTV0P0yIwjH6VYGzqXXNTqFCzzPIqmwGNgHteRGnGOsUTc8avrOpljWKXUTPGtbUeRmQUKFKTQocYVOKd0tSLkHLgYAwC56ZpY0QyTMBuBCj1o8bq7/hmnXqTlLJTW256XozCYahReIxkrZk1FcbPTNbfw4ceRB1GtcoIQ7GFWLKp4G40CxA9aAF/GbMY/ua1PO1Mqk1B3XC6t7XZnpHg+Mh1G7wgbcL9zAAnYDfG4gLfpuv0yZ5svZ3KGjUzb3Z9qruYnaopVs3Sj0A7AZKVlYEvrWsjkaMRLtSOGNBwASwUF2Nd7cuQfasrCLSd+ZLM9QOoQQ+KSoMIMVEf2e56+353d+f5ZMJLXLz1IYl6gz6dYmUt4cjOJLJIDhFKn4tAR8k++LdvNcGOk9S8ISoy745oyjLe3keZHB5oq4U9uRuHrkThms1ugQXQrwQQaB5FcEAg/gQQfzy4LHqHU21Txmbw1f7Xn2kMwJHmlC3uKj94LuPruOY4wUE7en8EmnqvTH07BXKMGG5HjYOjrZG5WU/B4NEeoBy0JqS0IIWWAwBgDAGAMAYBYz9HlSBZ5NqK9eGrGpJAb8yp32CvuNA3xfNUVROWVCxjqvWJJwiEKkcQqOKMbY17WQLJLNVlmJY+p4GIQUbvixcr8uBgDAGAMAYAwBgDAGAMAmdM6ZLqGKxLdDczEhURR3Z3YhUX5JHcD1yspqKuwSNBqo9NJJuhi1DKdqFiWhBBotsFeICO1kD3Bysk5pa2+SSunlLsWarYkmgFHPsoAAHwOBl0klZBybd2ZgiLsqjuxA/XIlJRi2zJQoyrVY047tpepd/UbwqkcMSqpUszkC2YkAC37gAAUg4ssfXNXCynJOUvzy+51+ncLhsPWy0Za8YpaLTnfd72t9iu6HJEuohacXEsis4rduUGytfNV+ebM03FqO5w0RJn3MWoCyTSigL9APQfGWWiBN6tPMwg8YUFhVYuKuMM9H553c/GVgoq9uYHS+o+Es6FN6zRGMi6o7kdW7GyGQceoscXiUMzT5MEGSMqaYUfY5ZNNXRepTnTllmrPkdHIP2rTJZV5YU2qwsOUHKo4J528qprtQ7AZpSqulVs1ZP8/2d/CdEUsThJzpzUqiSaSvpbdPnfZO1r8Tms3jzps08xRg4CkqbG5VdfzRgVYfBBGQ1dWBM1erjmlVmjWBTQfwFJHc26xu9A0R5QVXj0yqi4q17+IPPUdLErKIJ/FVgOShiZT2pg1gH5DEfOTFye6sGd99K/wBGiuqy6mVWU8hImtSPmQf/AM/rnSo4NNZpv0PH9J/qWVOTpYeNmt3JfC/n0Og699G6OQBBEI9qgK0Y2kfj/F+d5zMdJ0sQ1HbTTyPdfpehHHdEU6lbWTcu1x+p/nwfM/qT6Vk0lsXR47AsEBue1xk3+ljK06qnoWxmDeGlZtP580QJenRrCJDqYi5AIhQOz8nnc2wItDn7icspNytbzNQNrohB4SadQ5HnmZmd+9+ReFQcUeGPfnnGV5rt+QK8nLkGMAYAwBgDAGAMAYAwCToenzTnbDFJIw9EUuf0UZWUox3dgb9H00NI6TSpp/DveZQ9gg7SoVFZi1+lenpkOel0rgaTUQwyuTGuoUWI9+5FPPDsikMeB9t+vN4alJb2BE1U5d2chV3EmkUKov0VRwB8ZZKysDVkgYBYwyNpwweIiSRFMbNxsVqbeq1zuXgH2Yn2zHKKqaX04mahXnQnnho+D5X0K8nMhibbd2WHTpIVh1G/mVkRYgRdEurM9+hCqV/9w5SSk5K23EFeDlwnbVF79Ra0yRwfK3+HrQ/NmP55pYWm4zlfhp+ex6XpzE06tCi4JJzWeVlx2+blX07WtC4YfmPcZsVqSqRszj9H46eDrKpHbiua/Nu839cIaXevKuAQfyo/5ZTDJqnle6NnpycKmLdWm7qSTXpb5RBhlZDuUkEeozNKKkrM5tGtUozU6bs1xRY6bp8mqEsiFTInnaICnZedzooFELVkDmiTVAkVzKnaPDmRUm6knN7vUq8yGMYAwC16F9Q6nRtcEhUE2UPKN+Knj8xz85kp1p032WaWM6Ow+MjatG/J8V5/iL7rP9I2pmUBFWE1TMvmJP8Adv7R+p+cxVkqtR1JG/0bUngMFHCUnom9eOrb+/8Ao4+WQsSzEknuSbJ/EnJ2IcnJ3Z4wQMAYAwBgDAGAMAYAwCy6b1bwVK/s8EhJvdKhdh+Hmr+WUlDM92Sa+l9Wl05Ji2AmvM0UcjCr+1nQlO/7tXiUFLf5ZFzQNXIN9Ow3/eAaDevIHBy2VA0ZIGAMAYBPh0kkaR6kopj8SkD0Q5XlhsPLKOAT281ZRyTbiCPrtZJNI0srF3cksx7k/wCn4DgZaMVFWQNGSCy1qwjTacIQZSZXlI7gEqiIfwEbP/7uUjmzO+3AkrcuQTtTrw8EMOyjE0h3X92/aaquK2n1Pf0rKKFpOXMtKbkknw0Xrf5bIOXKll/xENpf2dlJKy+JG38IZdsi/g22M/G0++Uy9vN3f6JK3LkGVYjkGj8YBYtDp204dXKTpw8bciQFjTRsBwQCAVau1gnkCl5KVuH5uSVuXIGAMAYAwBgDAGAMAYAwBgDAGAMAYAwBgDAGAMAsdP00GB55JFQA7Y0+55H4JAW/Kqg2XPqQBZuqOfaypAi6nVySbd7FtihFs/aoulHsOSfxJ98sopbA0ZIGAWP1BFCmokTTm4kbarXuDbQFLg+oYgsPhhlKbk4py3DK7LgsV6gv7I2nKnd46yK3oBsZXB9efJX+E5TL283dYkrsuQSOn6x4ZUljNPGwZT8g329R8ZEoqSswbOpU7vNHCY4ndto5ZFP3FA9C6scdwCPxyI6Kzd2CHlgMAsdd1Xxo0V408RKAmUbXZAKCuB5XrimI3UKJPFUjDK7p+RJjq3SJNPsLFHjksxyxtvjequj3BFi1YAixYGITUiLFflwMAYAwBgDAGAMAYAwBgDAGAMAYAwBgDAGAMAYAwCx6Fp4nlPjtUaxyOfMFLFUZlVSfVmCrXzlKjaXZ3CK7LgYBY9K1MSLOsq34kJVCACVcOjqRfa9hUkejHKTTbTXMFdlwMAm6XqbpFLDStHLtJVhe1lPlkTnysAWW/Z2BvKuCbT5A16/QSQsFlXaSquOQQysLVlYEhgR6g4jJSV0CNlgMAYBY9U18UwUrp1ik53mNiI29iIzew+9GvgZSEXHjdA89U6WYdp8SKVHva8ThgaqwVNOh5HDKMQnm4W8QQMuBgDAGAMAYAwBgDAGAMAYAwBgDAGAMAYAwBgDAGAMAuPpCFX12lR1DK00YZWFqQWFgg8EZjrNqnJrkStynzIQMAYBba2Rjo9OCSQsk4WzdCoWoewtmNe7H3zHFdt+X3JKnMhAwBgDAGAfQ/r1A3TtBMwBlcuHkIuRgAtBnPJq/U5p4fSrKPAs9j55m4VGAMAYAwBgD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294" name="AutoShape 6" descr="data:image/jpeg;base64,/9j/4AAQSkZJRgABAQAAAQABAAD/2wCEAAkGBxISEhUTEhMWFhUWFxoaGBcXGR8XFxsbHh0ZGR0bGhcbHCggGyAlIRkaITEhJSkrLi4uFyAzODMsNygtLisBCgoKDg0OGxAQGzQkICYsNCwtLCwsLCwvNDQtLCwsLDQsLCwsLCwsLCwsLCwsLCwsLCwsLCwsLCwsLCwsLCwsLP/AABEIAMIBAwMBEQACEQEDEQH/xAAbAAEAAgMBAQAAAAAAAAAAAAAABAUBAwYCB//EAEAQAAICAQMCBQIDBAgFAwUAAAECAxEABBIhBTETIkFRYQYycYGRFEJSoQcjM2JyscHRFVOC8PFDg+E0Y5Kywv/EABsBAQACAwEBAAAAAAAAAAAAAAABAgMEBQYH/8QAOBEAAgECBAIJAwMEAAcAAAAAAAECAxEEEiExQVEFEyJhcYGRobEywfAGQtEUI+HxBxUWM2Jygv/aAAwDAQACEQMRAD8A+G4AwBgDAGAMAl9M6lJp2LxkAlSpDKrqVNEgq4KkcDuPTKygpKzBuhngkmZtQGRWB/8Ap1UBW4oiMkAr38oI/HIaklaPuSeR0xpJJE0wecIC1ohsoKG4pyR3F+2M6STloQQMuBgDALPU6lJookWKp08hMYAWRP3Syj/1B23D7hV8gk40nFt30/PYkrMyEDALEQQnSF91TpMAVJ+6NlJBVf7rIbI/5i5S8s9uFiSuy5AwDdo41aRFdtiFgGer2gkAtQ5NDn8shtpaA29WkjaeVoV2xGRjGvslnaOee1ZEE1FX3BEywGAMAYAwBgDAGAMAYAwBgDAGAMAYAwBgDAGAMA9wzMjBkYqymwymiD7gjkZDSejBYaPVwySu+t8Z/EsmRGBkDXe4huHvsQSve7yji0rQJIuo0vMhiLSRof7TaVFE0pYfu37E5ZPa+5BGywNmmnaN1dGKupDKwNEEcgg+hGQ0mrME3qLPqDLqREqJuUPsFIrsCe1+XcVc12HIHYDKxtG0bkldlyCw6LpY5WkWRipEMrobAG9EMgBv3ClQO9kZSbatbmCvy4GAWHSEhPjGY/bC5jWyN0hKolV7bt9eyHKTzaZeYK/LgYAwCy6NDpiWfUuwRAKjjH9ZIT+6rEbUArljdcUG9KTctogr3Is0KF8Dv/PLg84AwBgDAGAMAYAwBgDAGAMAYAwBgDAGAMAYBN6V1SXTPviaiRTAgMjqe6uh4dT7EVlZwUlZg26Tp3jxyukiCRLcwnykxgbmaM/advJKd6Fi6NQ5ZWk1pzJK3LkEzQa+SMSIlFZkKOpG4EWGBr3BAIPoRlZRTs3wLRTbsjHUumywNslTa34gg9jYIJBFEcjg3kQqRn9LLzoVIRU5Kyd7d9tzPR9Kss8UbkhXkVWI7hSRuI/AWfyxUlli5EUqcqklCCu+SPHUNE0TsrA8Myg+h2mrHviE1JaE1KFSmk5xavtdWI2XMRYyQwjSI13O8zig32xqqVa+m5nNE/8ALOUTlntwsSV2XIGAWGkTwHilng3xsCyI5Kq9blBJHJUOOQKsKRYuxR9pNRYI2t1bSyNI9bnNmgFH5KoAA+BloxUVZA0ZIGAMAYAwBgDAGAMAYAwBgDAGAMAYAwBgDAGAMAYBev0yJtMrxcyqDvprU8k8KQCp2kAjn7LHfNP+okquWSsj0EOho1MDKvTmpSWtlwXFNPjx8tNykRyCCDRBsHNtpNWZwYTlCSlF2a1RddVlM8CzAf2Z2yV+6W7fkdp5/LNPD0+qqOPPY9D0xjoY7C0qv7k2pLvaXs7aenAqNNLsdW/hIP6Ztzjmi0cLD1nRqxqL9rT9GWP1JqN0teigV+YB/wBc1sHDLTvzOz+o8X1+LyraKVvNX+5E6X0+TUSLFELZv0A9ST6AZtSkoq7OJRpSqzUI7sn/AFX0QaSZYwSwMatuPqeQaHoLHbnKU551czYzCvD1Ml76XKXMhqk1OmSeC05AEasq2xrczDcFQfvHb5jXYEX3F0zq+VFpQlH6lb/KuvbUx1bqUmplaWQizQAUUqqBSoi/uqoAAHsMmEFFWRUh5YDAJcHT2MixuRFuFhpbRQpFhiauiO1A36ZVyVrrXwBsnggilUGTx4xRcxXHfuqtIl/9RX8shOTW1n3gavVw+KjwwbEXbaSP4u4g2Sx2rweAQAMKMrWk/sDZ1XrTzsjeHBFs+0QxJEPTkhR5jx3a8RpqKtdvxZNzz1frmp1W39olaTbe0HsLq6A49B+gxCnGH0oi5t6j9SaqeMRTSl0BBAIWwQCB5qvsTxdZEaUIu6RNypzIQMAYAwBgDAGAb9HpjI6oCqlvV2CIPkuxAA4yG7K4JMukhimVHmEsf77wAmu9hfEVbI9+3sTlVJuN0reP+AY1r6bxVMKS+EK3LI67m55oqoCgjj1rEc1tdwOp6qByvgwGIC9w8QyFu3qQK/L3xFSW7uB1ObTNXgQyxn13yiUEfFRIR+d4ipL6nfyt9wetfptMI1aGd3YmmjeLw2HB5DB2Vh6dwee2IuV7Ne4MajouoSJZ2jPhNVSLTpz2DMpIVv7rUfjCqRby31Fivy4Nun1DIdyEg/8AfceuVnCM1aSM+HxNXDzz0pWf5vz8yZ1jUpO/ixxeGdgMqr/Z772lkA+1WtTXozEDihkQi4qzd+Rik03dK3ceekyzW0EIBOpCxFTXmt0ZQCeAdyrz6Ymo/U+GpHcQWUgkEURwQe+XIJnVdJJGy+I24vHHIDZPldFZRZ9QCB+WVg01oS78T6t/Rt0aL9jWaL+0kveW72rEUCOw4uq9f0yywE60FOEvJmpR/VuF6NxEsPiKT/8AeLTumrrR2t32b8yk/pc0BUQSGgbZO4sjg2PWhz/+WYY4erR0mjp1+mMD0mlPCzu1urNNct0cD07TeI9H7R5nPoFHcn29vzGRVm4xut+BbA0IVq8Y1HaO8n3Lf12Xeyb13q/jBEW9kd7bJ4vvS9hdD54GYcNQlTV5Pc6HTPSFDF1P7MLW/dxdu7l7+GxUqpJAHJPYZst21ZxoxcmoxV2ycvT9kqpqt8CkbiTGWbbRIKoSt7qoGwObusrnvG8NRKLjJxluj3JrkinEmj8SMJ9rSFXe+QW4UKvfgC69yecKLlG0yCHqtVJKxeV2dz3Z2LMfxJ5OWSSVkQackDAGAMAYAwBgDAGAMA26aBpHVFrcxAFkKLPAtmIAHyTWQ3ZXBO1CppZ18OSPUbKslN0JfmwA39oo9yAD7V3orzjqrfJJG6l1GXUOZJnLtVWfQDsqgcKB6AUBloxUVZEEXLAYAwBgDAMhjyL4PfALDU9QjeFUMCLIm0CVCVLKL4kTlWPbzDaeObyii1K99OQMdQ6PLCiSkBopANsiHchNWUJH2uPVTR+Ko4jNSduIsY6L1NtNKJAAykFXRvtkRhTI3wR+hojkDE4KSsERmR4yr0ybvPGeRYDEBlPrTKRY9VPtltHoCR1kytK0sy7Wn/ruBSkSEtagdhyePTKwtay4aA9dXimXwjMb3QoY+bqPkKPiq7Yg4625g7v+jX6jj02i1JmY7YnDAepLigq/JKH+Z9znTwlaMKcr8DyHT/RtXFYul1a+pWb5Wd7v1+xxP1H12XWzGWU/CqOyr6Af7+uadWrKpLMz0WAwNLB0lSp+b5vmeOs6OOApGkm9/DBmIIKBz5tileG2jaCbPmDVwOcEJOWrXgbxXotkAVya5IA/MngficuQXSSwaVyFPjyLxvXiO+x2MeSP71c+malSnUrK2y9zu9G47CYFdZlc6nol4PV377dy4lXr9UZZGcjluTZLH9TmxThkio3OViq0a1V1Ixy31srv5I+XNcYAwDIGAYwBgDAGAMAYAwBgFh1F9OI4khUlgu6WVrBZ2AOxVugidgasncexAFI5rtv0BX5cDAGAMAyFNE1wO5wCfqOlhIlkM8BZgCIlYvJR99qlFIvkMwPxlFO7tZ+IMPFpvCsTTGavs8FRH3/5vjbu39zF5X208ftb7g9aXR6domZtTslF1G0bENXapFuifkAfOHKSdraEmNF0XUTRtJFGZFT7ghDOKFkmMHftr96q788HEqkYuzZFjRoNPJKwjjVnJIOwetep9u/f0vL2vsD6CP6NgziTzxxMA3hsQWQ+q7/3wOaO0EjLRiox/uPXuGrdoo6NOgQrEkaxRMse7aZSZNpaixUN2si6B7/ibqqtJNtIydTMjxtGG2NRIFAVwBz9o5oc/wA8tKpO147CNOO0iU+likWpIY5ABxuHP4eor9MqsRzJdDkUuu+lNFJ5aeFjR8nIJ7faLHqcyrLLW3oYnFxOd6h9F/syzM7Gbyf1KpYYuSBbcdlFmhyTQ45zHKEnbJtxHicjFp3bdtVm2LuagTtWwLb2FkCz7jKtpbgl67WxtFHFFEECi3dqaWSQjk7q8qDsqD8TZ5FYxd22wV+XBbN0J42A1BWGwGpiN9Ht5btfzrNedfTsK50cDgqdd3q1Ywj3tX8l937mzqsWlWJREWaTd3DDbtr94VZN+xAFducrh5VZSedWNnpehhKSgsLJNW11u79/dyt6EaTqamHwl08Cni5QHMpI9dzuQt+oUAfGZ8navdnFMjruoEH7OJKiojaFUWCd3LAbjz7nHVxzZuJNzXF1jULEYVnlWIggxhyEIbuCoNG8OEW7takXPfT+uamBGSGeSNGvcqsQpsAGx27ADEqcZO7QueendWkgBCCIhiCRJDHMOLHHiI1d/SsSgpb/AC18Ax03VxIxM0CzKR9pZoyD7qUI/mCMSi2tHYGdLHp5JWDu8ERvaQvjFeeA3KEiu7AE8fbzwbklpq/QGYOkySytFpv68qCQYw3mA9VVgGPftV4c0leWgIc8LIxV1KsOCrAgg/IPIyyaeqBryQW/RyqRaiUoGbw/DTcLVS5Cs3+IKSB7Fr9BmCpLtxhz19Dco4Oc8PUxH7Y2822l7LX0KjM5pjAGAMAsI+ln9nbUO6ou7bEp5eVgRu2gdlUGyx4ugLJNUz9rKiRquszPEsBbbElf1aAIpI43uF+9/wC81nCpxTzcSLlflwMAYBcfTfQJdXJtTyqK3P6D/c/GTbiwtdD6z0bo0WlXZENvHL/vN8s1fyzXqVXayNqnSS3N+u6kq95R+A/z9zmG05IzrKncr5usr2Fk/qePjCoybLOpBFO8xnZUKDzsq3yDV21Ef3Q2bGtOLszHTiq1WMbcf9+x0EyRRskSyvG0m7YoJYHby21XDKvf2GaqnK19zuVcFhsyh9Le1u7fmvYia7p+qYVHOhU+lFD+bqWvkewzPRxMIPWJpV+iKkv+3NPx/lX+ChkleNmBPIJDKTfPB7+vfv73nVpzjVjdHCq05UpuEt0eepdNkm0zCPyq7BmqhvZRwHrzECzXoCScxTpRlK/EqmcXr+jvDGrysis58sW65dvPnKiwq2KG4gm7AI5zVzdpxtsSOpdTWRFjjgihRefKN0jGqJeVrY+vlBCj2yIws7t3/ORJXZcgYAwBgDAGAMAYAwBgGyeZnYs7FmPcsSSfxJyEktga8kFxL1GL9mEKKwbaCxNVv3kmvjbtNn1segJ1eol13WN/ljuf81pvo+WEyW2s97u6bv8Ab0KfNo4YwBgE7o2mSSVRKSsQ80jLywQctt+a4HyRmOpPKtN9kZ6GHnWcsv7U5PwX5YhyEEnaKFmgTZA9BdC/xzIjAecAYAwCV0zQPPKsSd2Pf0A9SfgZMVd2B9c0ckWkiWCBbr19WY9yfk/7ZM6bfgZISUTxKupkoDi7Pft8k5Tq4ov1jIGo6VQJt2A7sq+UH155sDLpFXK566b07e++CRqjFswO1lHIv8O/5ZL0IuT+mIjTIU5VELfmxpSDx/8Ac9M08Q7RsdfomnmrOXJfP+Lkb6k0MxkOpjUltOqGEDksdxMg2jnlaHbMNOStlfE6GLpVHPrYr6Urd+va9i36NpxBpo1bjYlufn7mJ/Mk5SbzSNvDw6qik+C1+5zOm6VPIw3xPGZWLbpAUW2JbgkV3NfpnchaEEuR4qpPrJub4u/qWXT9S+m3wTx7QwPe+DzyD6j5GTJZtUURyf1T0xZFMkf3Ld/K9/8A5yK0bq4ic6+j04g3/tO6Y1USxtQ553SNQBAs+UN6D5GlmlmtbTmXPWmXReCfEbUeNtagqp4e7nbbFt1dr498h582lrDQ16CLSsp8aWaN742QrKpFepMyEc32ByZOd9F7/wCGQZ6V0wT7h48MTDssrFN34Nt2D/qYd8Tnl4N+AIqaSQq7KjMqVvZQSq3dWw4F0a96y2ZbA05IGAMAYAwBgDAGAWvX5YGMHgVxp4hJSlf6wA77sCzfr65jpqSvm5ksqsyEDAGAdD0yFRo5pNwsnYb4NlXIA96Ckn/EM0aym60dNEek6OxGFp4GtTzf3JRfstFfnxOezePNjAGAMA7v6D6UfCaXgbzW48BUB5JPyfT125s0VZOTKS3L0alAdtkBfUDzEkV7ivb88tKL3LJl7odHFJDtinO9kHiAsLBF0gYivQCr9eO2YJblkbenyGMiIyoqqDuokdyx7gezVdVlGy1jx9NxJpt+43GyMSwNn4AsDkWeT3qu4yG9Ra546WLMj8cttBHNhBRs2bO7f65o4h9qx6XoinloufN/Gnzcn5gOsVf1Nqdmnb3YhK/xEA1YPZdx/LM+HhmqJGh0lV6vDS79PU53SdcmWQNuZ03WUP2H05Qcf+M7ORWPH3LrWdbj1MwLKF3LtAYjYGuga5B4PuO2VUWkCr1en2ttP3AkFv3T7Vx6dvzGZU7og4WfpF6ho/EjiBtlaVtqfhYBo/j7ZpVew9rllqQ/+FymUwxr4rj0h/rgRV2pS7Ffp65TOrXenjoCI6kEgggg0QeCD7EZYHnAJOg18sDb4ZHjbtasVsexruPg5WUVJWaLRk4tSW6PtHQeoprIUlABLcMvem9R/wB+hGaLpyU8q34Hr6eLoyw7rzaUUryvwtuVH9J/0sDp11ESjdCD4lADch5LcDnaf5E+2d2eD6uirbrf87vg+UYb9Sf1vSdTPpCb7C5W0S/+lq//ACPkuaR6YYAwBgDAGAWOsjh/Z4GjP9aTIsq3Z4IKNXoCr7ePWM5SLlmae3AkrsuQMAYBOh6fu00s4JuOSJCtekiyndfpRjA/6xlHK0lH84Ag5cDAGAZUXwMA+vxaNYoliLBFiVQXN0WHlqgDZu/5nOglaKRivqQNXp1L2u5YxtG4o1m6N0Tye/tdZXUsetZCxlQhlDuA1c+UWAob5r4qsxOyRdbl1q5Ig52MW43Eg2DwCoFUAPQj49uM1bmVIt9NFE2kd2IAQFiSNrBVUn1/y55N+lZC1KyeUi9OgKRIp+4KNx927sfzJJznTd5NntcPT6ulGHJEnKmY536qTxCsYZRsUyEFgpP7oq+/G8/lm9go6uRwOm6v00/P7L7nMGQ3YsA+vv8A7986iPPEvTzL5S1AL2A7n1+a9P1HzkNPgDo+kk6mCQSHkbdp9QfMcpLsvQbnz/6z0/2v6glTlKy2ZZbHMxyFSCpII7EGiPzzCCcvUjJMsmq36gAUwaQhiKIAEhsirsdxx2rjKZLK0dAeNVp0Z3/ZhK8ajd51G9V4vdsJFAmt3F8GhdZKbS7W4IWWBdfTf1PPoSxh2kN3VwSL9xRFH0y0JZJqaWqMWKpf1GHlhpSajK17cbep0S/0p6ogh4YGBFEUwsex8xzb/rp8Ujzr/S2FTThOSfiv4OX/AOHpJC80cihkYl4G8rKhICtGzH+sAuiOGHBoiyOfKdp2to9j00U1FJu7KvLkjAGAMAYBY9HihfxUmO0mJjE5NASLTgN8MFZPxdT6ZSbkrNc9SSuy5AwBgE/oui8eZYPE2GQ0pP2l6OxT7bmpd3puvKTllWawRCkQqSrAgg0QeCCO4I9MuDzgDALDoEHiaiJfdx/Ln/TLQV5Ih7H02LU7HtzyTYvmuQbHzxnQmtNDGid1XWSah5CsscKIfvJpiCOACOTY71+pzAkkXKrpHRFlJbxwCp4PYEjnuxFjt+uRUlpYlaE8jw2pGVhyLWiKHpY4PfObUbi7HQppTVzGveZjCixuVZwtKQN23+sKgswUWF7E8jL0oTq9mO5gxGJw+CtWru0U1fS/HuLl9Uq/faf4wUHv9xG0/kc16mFrU/qiz0GD6d6OxmlCtFvlez9HZm0G+2a51Tg+u6svqJaYUCEq+PID3B4+4vz852MJC1Nd+p5DpOr1mJl3aen+bkdgWBs+YAtXcelkEcV/tm0jnmEBA3C+L7eguu/43+mWBJgd6O0E+Ubj8e/+QxZEXK/6pO7T36gjn1PI/wDGYq0bItFnE5qkjAJGg10kEiyxOUdTww/QgjsQRwQeCCQcrKKkrMEmTRSSxy6pQm0SU6pxs32VOwfahNqD2BAHqLhSSaiCuy4GAMAs+onTNFG8IaOX7ZYiSy2AKkRj2Dc2pJo9uDQpHMm09uBJWZcgYAwBgDALDqbadkieEFH27ZY+SAy0BIrH0cG67hg3oVykcybT8vzuBX5cDAMg4BYto420/jLKPEVqljcgNRPleP8AjHcMO4NHseKZmpWa04ElblyBgFh0DUeHqYn9nH8+P9ctF2aDPpEvT5C97Nw79uKsf750ZSRiRri0STSFNyoWYAeiCxxRquT2GYpNoubuofR0sZ4KUex3jn8iB+nwcx9YmSY+ntQ6XETEVZuxdbvheBfx24seua9enmV0Zqc7PU6rQaALqj3GyKytEANIfSxzQj45Nbzybza6NpWbkeS/WGL/ALVOiuLu/LRfPsXmdY8CVuu6fp0V5WQJtUszR2jUovkpRPA9fbNerh6Mk3OKOx0f0x0lQnGGHrSV3ZK91q+Tuj5LBGxG4g7jyavueW/Hv+P45z46Kx9Od29XfvJejkkhcOtgi+SPfimBHIINUe95Z2ZBZMY2jLKKQUZI152n7Q6k91Y8EHlSR8ZCbuQVyOQtCqJ9fjaczIgtE6D+0Qvu4BU7QPVq4N+11+OaGLxKi8i34nVwHRsq0HUlorad7/j5PlpypzTGAMA3aadlsK7IHG16JAKkgkMB3FgGvgZDSYN3WOnNp55IXIJjYix2YejD4YUR8EZEJKUVJAh5YDAJXTNWIpUkKLIFYEo4BVh6qQR6ixfcdxyMrKOZNA8a3w/Efwd3h7js31v23xuri671kxvbXcGjJAwBgDAJPTtY0MiyKFYqftdQ6EdiGU8EEEj88rKOZWBIl037RJKdLC4RVMnhg+IUUVu5qyoJ79wO90TkJ5UszBXZcDAGAWfUp4JvDMUXhSnyyKDcRPlCsm42hPNqSR2IIuhSKlG93de5JG6j06bTvsmjaNvZhVj3B7EH0I4OTGSkrpkEZTXIywPv30tWpRZAbWSEEqRxdbTz2ux/nmzKXZTKcTmdPAjSuDG0gLOdqAFgCeDR7DLybJRN10c4i8MrJt52CUV37KHB2mvQ38ZhzJO5axzfT0DsSxAA5tufVQbu/wCIenrlpMlI736J04XTlrJ8SRiCf4Qdi17AhQR/izo4SNqd+Z83/Utfrcc430ikvu/dnQZsnAKn6mlUQhG7SuEIsC15ZhZ45VWGa+Kllpvv0O3+ncP12Oi+Ee16be7RwcukV5nEO31/eBFV2HazQ/n+vMvofTC1HS02uWagU5GwAXViq+2iB+R+crmfAFd0LTnxEDA7ZGaFx2tWC+/tdj5UZkbKs1nRiPUiKTlPFANe27bYP4UfyzNHtLkYa05U4SnFXaTaT2dtbacz6E3TqHlIodgeP8v9s1KvRE94Sv4mPBf8RcM0o4ii498WpL0dmvc+AfUESrqZlRgyiRqK8irPY+tdvyzEk0rPc3Z1IVJOdP6Xqrqzs+57FfklRgDAJvUtPIoieR9/ixB1NkkKrNEFNj08OgBYoDKxa1S4f7BCywGAMAsdTrI300Ue2pYnk8wAAaNtrAE9yVbee3Z/jKKLUm+DBXZcDAGAMAYBt0upeJ1kjZkdTaspKsD7gjkZDSaswT9CIZ3kOpmaKRzuWTZuj3Ekt4ir5lB45UGv4faks0UsquSQPAamYAlVIBYA7QTdWa4ujV+2XutiDVkgYBv/AGtyEVmLLGSVRiSgsgmluhdc13yMqBI6pro5dpTTxwsL3eGXKtdV5XZttc9jXPbjKwi47u4Pon9G/V4vEjigMg2USspU2GJ3BSoFqCQeRfObFFtwcZeRWW9zpOudOVWmZSVj2oSAOGsnkt+Ppl1K9giJBq305214ikU8LHynsRweAfYjm8pYue/qnoCIfEjU+dGYAkrufhkDexJIBAqyvpZOFroUlUUE5S2Wr8jqdBpRFFHEvZEVR+CgD/TO5GOWKS4HyCvVdarKpLeTb9Xc35JiOY+oNc37QqoFYRxtvDdrk4BvvwFPA/5g75zsbO8lHke5/SeFy0513x0Xlv8Ab0OS0jiNg5HIavb/AE57dvkZqWuevOp6X1GBNKUlbk2fKSjEbuxb/OiTQytir3JfSRp5kV0VYgrEmO7ruvPyas+vbJd0QznvqOWN2LK3mU+b+Y/3/XM0HZakWKr61+v/ABIVg0zcug8ZxxVjlF+fc/l75kr4q8csfM8r0Z+n1SxEqtZaKTyrwejf29T5tmgesGAMAyBfbBKTbsiz63GyCFGNlI6HwCzNtHwCx/U5r4epnzSXP7HV6UwP9H1VN/U43fi2/jYq82DkjAGAXXSIL0usYxbqSPbJtB2N4qXR7i1LXXoMxzfajr+WMsKM5QlNLRblLmQxDAGAMAYAwBgE3pnVp9OxaCVkJ4YA+Vh7MvZh8EEZWUIy+pA99KfS8jUpKQap4nUFe92jKQ/p6r275E8/7fcHnQaOOUsG1EcNfaZRIQ3f1iR6Pbvxz3xKTXC/hb7gaPphlkaNZIRtvzvII0aiB5Weru7A71hzsr2B6h6WTMYTLCpF25kBi49pFsH8rw59m9mCToiNJq0PjoyqbMkILiq5ADbL9vbnvloTf1JeT/GGj6lp+tpqIrYnw5k2hhzscWQCCeDf8xm3lTWaJTbQtZnV4FfcGkUUGX96qO08d6/771ia1LIxN1aPWHTICS4k3OORxH5747jesY/P9cuHheql5+hyOna/UYGo1x7K89/a5j6w1UgWKKGQrK7bgoYRmREFuiykFUY2CL9jnRrydkovX84nhuiqUHKdSrG8UrXtdRb2bimm1uvMlfSmqMumSQyNJuLbWdQr1uIAcLwWFVY4NXlqMs0E73MPSdJUsTKCio2tdJtq9uF9bPez22Kc9OeYvKAoWRy5kJNbF8qfu9igQ0P1Hry6s802z6R0VQ6jB06b3S18Xq/k16jSonCq+wjzIUUM1diSBaqTfbnnMaN8p4uiyy35gqceZu5/AVmS6RDZIm0p04pTYI5P/wA/n/LLLUg5P6j13hpsB879/gZWtK2iJicfmsSMAYAwCRokksvGrHwxvYgXtWwNx4IAsgWfUjKzUWrS4mSjVnSmqkN1qtn8kjrXUv2iQvsCctSr2ALEgC+eAa/LMdGiqSsjax2PqYxwlU3irX56t/cr8zGiMAn9D6U+qmWGP7m9fYDkmvXj0xrwV/AlOCa6ySiucnZerPr3/A0j0j6VBQMbLz3LEfcfm+c5zk892ewhQp/03V09U1uuPefEyM6J44xgDAGAMAYAwBgDAGAMAyBgEjS9PllV2jjdljBZ2VSVUDm2PYfnlXJLRsF79N9fj0aWDK8jnzp5VhVQfmy7Ef4QP73paE5qXd+egaTPqf051HSzq0iFNrVuA4IPuwHZue+Zn2tUV2Lhukx7leNyjqGAI2mwxViCCD3KjtR+cQqypu6NTG4KljKfV1dt9HbX85mrU6GWVfDlig1Kg2bGz8KRtyk1xe4fz42VjFJWnG5wJfpqVKWfCVnF9/8AKt8CecxxeGkEkbbdsa7PID9qjfHuRRdevb0zY/qqeR5eWxyP+n8a8RF1VdOSzSvfxfBl1HoYwqKQCEAC32AHA4/IZyj6AVuo6YiyF02i7s1yL70R3B9jlr8CbkDqxVVvzH0q8vFNkHD/AFL1/wAFBwSWsLxxYq+e3Fj9ctKSjpxJSPm+p1DSMXY2Tmu3d3LGrIAwBgE/pHSZdSxEYAVRbyOdsca9tzueAP5nsATxlJzUdwYHUXSF9OpXYzhnZRRfbwoJPJQcsFocmzyBTKnLMwQcuBgDALf6R13gazTyegkAP4N5T/InMtCWWomaHSdDr8JUp9z9VqvdH2L65+qY9FFVK8z/ANmh5H+Nh/CP5nj3I6WLlTUbSSb4XPFfp6hjKlbNRqShFfU4try72/Zb8n8IkkLEse5JJ9OTz2Gcg+it31Z5wQT01cUk2/UIdrfcsGyHmgLVdhQdrIAANntlMrUbR99QP2WKSfZFLtjJ8sk42Vxfn2bq54sd+Dx6LtRu1r3ATdJkEwgTbK5rb4LCUNfNAoTZ+O+FNZcz08dAatf0+aBtk0UkTfwyIUP6MAcmMoy1i7gi5YDAM1gE+ToepWHx2gkWGgRIylVIY0CpP3A/F5TrI5st9RY9J02MRCV9TECe0S7nl71yAuxffzMOMhzleyX8fz7GSmoOSzuy7ld+l18khNdpljZFR7YUWIF//t/Ltms6VdzUpNacNf4PQrH9F08NKjShNOSs5Wjf527lYrW1spjERkfwwSwTcdgJ7kL2v5zcyq97anmhp9DI6SSKpKRAF27Ku47VFn1J7DuaPschySaT4gsX+opQIlhAhSJaCLyGJre8hP3liPXgAKBQAxCOVuV9Qdn0D+kGOONBMSWN7toJCUaF33vvQuv5DMqmZ9peZDXI7Tp31bp5DaSobHa6P6dxk5E9mVLUdXX0OT1bFyNN1pRdsBkqkxc5/qn1zp47uQEj0B3H9B/rk5Yx3YOK659ameJjG7I++tpW7Qi9ysDQIIogj94EHuMxuq07RWnMtY5eDrOoRJIxK3hyA70bzoSf3trWA3HDDkehzDKEZPM9ybnrTS6XwmWSOXxabbIkg23XlDRsna/UMDzkNTvo9CTPTdHp3RjLqfCcHyr4TOGFfxKeObHbEpST0V/MHjpsGmYMZ5pI6IoRxCVj7nmRAK/HEnL9q97fZkGen6qCJnLwicf+mHZo178F1RrPH7oYficSUmtHYETUTbmZqC7mJ2qKUWSaA9ALoZZKyBqyQMAYAwCX07w1kR50doQ3mC+UtXJUN6Xx8gHKyvZqO4M9X6nJqZnmlNu5v4A9FUegHYDMkpOTvJ3MNChToQVOmrJcCHlTMMAYAwBgGxZmBUhiCv2mza1yKPpzzkWQJPUerajUV488su29pkdnIurosTV0P0yIwjH6VYGzqXXNTqFCzzPIqmwGNgHteRGnGOsUTc8avrOpljWKXUTPGtbUeRmQUKFKTQocYVOKd0tSLkHLgYAwC56ZpY0QyTMBuBCj1o8bq7/hmnXqTlLJTW256XozCYahReIxkrZk1FcbPTNbfw4ceRB1GtcoIQ7GFWLKp4G40CxA9aAF/GbMY/ua1PO1Mqk1B3XC6t7XZnpHg+Mh1G7wgbcL9zAAnYDfG4gLfpuv0yZ5svZ3KGjUzb3Z9qruYnaopVs3Sj0A7AZKVlYEvrWsjkaMRLtSOGNBwASwUF2Nd7cuQfasrCLSd+ZLM9QOoQQ+KSoMIMVEf2e56+353d+f5ZMJLXLz1IYl6gz6dYmUt4cjOJLJIDhFKn4tAR8k++LdvNcGOk9S8ISoy745oyjLe3keZHB5oq4U9uRuHrkThms1ugQXQrwQQaB5FcEAg/gQQfzy4LHqHU21Txmbw1f7Xn2kMwJHmlC3uKj94LuPruOY4wUE7en8EmnqvTH07BXKMGG5HjYOjrZG5WU/B4NEeoBy0JqS0IIWWAwBgDAGAMAYBYz9HlSBZ5NqK9eGrGpJAb8yp32CvuNA3xfNUVROWVCxjqvWJJwiEKkcQqOKMbY17WQLJLNVlmJY+p4GIQUbvixcr8uBgDAGAMAYAwBgDAGAMAmdM6ZLqGKxLdDczEhURR3Z3YhUX5JHcD1yspqKuwSNBqo9NJJuhi1DKdqFiWhBBotsFeICO1kD3Bysk5pa2+SSunlLsWarYkmgFHPsoAAHwOBl0klZBybd2ZgiLsqjuxA/XIlJRi2zJQoyrVY047tpepd/UbwqkcMSqpUszkC2YkAC37gAAUg4ssfXNXCynJOUvzy+51+ncLhsPWy0Za8YpaLTnfd72t9iu6HJEuohacXEsis4rduUGytfNV+ebM03FqO5w0RJn3MWoCyTSigL9APQfGWWiBN6tPMwg8YUFhVYuKuMM9H553c/GVgoq9uYHS+o+Es6FN6zRGMi6o7kdW7GyGQceoscXiUMzT5MEGSMqaYUfY5ZNNXRepTnTllmrPkdHIP2rTJZV5YU2qwsOUHKo4J528qprtQ7AZpSqulVs1ZP8/2d/CdEUsThJzpzUqiSaSvpbdPnfZO1r8Tms3jzps08xRg4CkqbG5VdfzRgVYfBBGQ1dWBM1erjmlVmjWBTQfwFJHc26xu9A0R5QVXj0yqi4q17+IPPUdLErKIJ/FVgOShiZT2pg1gH5DEfOTFye6sGd99K/wBGiuqy6mVWU8hImtSPmQf/AM/rnSo4NNZpv0PH9J/qWVOTpYeNmt3JfC/n0Og699G6OQBBEI9qgK0Y2kfj/F+d5zMdJ0sQ1HbTTyPdfpehHHdEU6lbWTcu1x+p/nwfM/qT6Vk0lsXR47AsEBue1xk3+ljK06qnoWxmDeGlZtP580QJenRrCJDqYi5AIhQOz8nnc2wItDn7icspNytbzNQNrohB4SadQ5HnmZmd+9+ReFQcUeGPfnnGV5rt+QK8nLkGMAYAwBgDAGAMAYAwCToenzTnbDFJIw9EUuf0UZWUox3dgb9H00NI6TSpp/DveZQ9gg7SoVFZi1+lenpkOel0rgaTUQwyuTGuoUWI9+5FPPDsikMeB9t+vN4alJb2BE1U5d2chV3EmkUKov0VRwB8ZZKysDVkgYBYwyNpwweIiSRFMbNxsVqbeq1zuXgH2Yn2zHKKqaX04mahXnQnnho+D5X0K8nMhibbd2WHTpIVh1G/mVkRYgRdEurM9+hCqV/9w5SSk5K23EFeDlwnbVF79Ra0yRwfK3+HrQ/NmP55pYWm4zlfhp+ex6XpzE06tCi4JJzWeVlx2+blX07WtC4YfmPcZsVqSqRszj9H46eDrKpHbiua/Nu839cIaXevKuAQfyo/5ZTDJqnle6NnpycKmLdWm7qSTXpb5RBhlZDuUkEeozNKKkrM5tGtUozU6bs1xRY6bp8mqEsiFTInnaICnZedzooFELVkDmiTVAkVzKnaPDmRUm6knN7vUq8yGMYAwC16F9Q6nRtcEhUE2UPKN+Knj8xz85kp1p032WaWM6Ow+MjatG/J8V5/iL7rP9I2pmUBFWE1TMvmJP8Adv7R+p+cxVkqtR1JG/0bUngMFHCUnom9eOrb+/8Ao4+WQsSzEknuSbJ/EnJ2IcnJ3Z4wQMAYAwBgDAGAMAYAwCy6b1bwVK/s8EhJvdKhdh+Hmr+WUlDM92Sa+l9Wl05Ji2AmvM0UcjCr+1nQlO/7tXiUFLf5ZFzQNXIN9Ow3/eAaDevIHBy2VA0ZIGAMAYBPh0kkaR6kopj8SkD0Q5XlhsPLKOAT281ZRyTbiCPrtZJNI0srF3cksx7k/wCn4DgZaMVFWQNGSCy1qwjTacIQZSZXlI7gEqiIfwEbP/7uUjmzO+3AkrcuQTtTrw8EMOyjE0h3X92/aaquK2n1Pf0rKKFpOXMtKbkknw0Xrf5bIOXKll/xENpf2dlJKy+JG38IZdsi/g22M/G0++Uy9vN3f6JK3LkGVYjkGj8YBYtDp204dXKTpw8bciQFjTRsBwQCAVau1gnkCl5KVuH5uSVuXIGAMAYAwBgDAGAMAYAwBgDAGAMAYAwBgDAGAMAsdP00GB55JFQA7Y0+55H4JAW/Kqg2XPqQBZuqOfaypAi6nVySbd7FtihFs/aoulHsOSfxJ98sopbA0ZIGAWP1BFCmokTTm4kbarXuDbQFLg+oYgsPhhlKbk4py3DK7LgsV6gv7I2nKnd46yK3oBsZXB9efJX+E5TL283dYkrsuQSOn6x4ZUljNPGwZT8g329R8ZEoqSswbOpU7vNHCY4ndto5ZFP3FA9C6scdwCPxyI6Kzd2CHlgMAsdd1Xxo0V408RKAmUbXZAKCuB5XrimI3UKJPFUjDK7p+RJjq3SJNPsLFHjksxyxtvjequj3BFi1YAixYGITUiLFflwMAYAwBgDAGAMAYAwBgDAGAMAYAwBgDAGAMAYAwCx6Fp4nlPjtUaxyOfMFLFUZlVSfVmCrXzlKjaXZ3CK7LgYBY9K1MSLOsq34kJVCACVcOjqRfa9hUkejHKTTbTXMFdlwMAm6XqbpFLDStHLtJVhe1lPlkTnysAWW/Z2BvKuCbT5A16/QSQsFlXaSquOQQysLVlYEhgR6g4jJSV0CNlgMAYBY9U18UwUrp1ik53mNiI29iIzew+9GvgZSEXHjdA89U6WYdp8SKVHva8ThgaqwVNOh5HDKMQnm4W8QQMuBgDAGAMAYAwBgDAGAMAYAwBgDAGAMAYAwBgDAGAMAuPpCFX12lR1DK00YZWFqQWFgg8EZjrNqnJrkStynzIQMAYBba2Rjo9OCSQsk4WzdCoWoewtmNe7H3zHFdt+X3JKnMhAwBgDAGAfQ/r1A3TtBMwBlcuHkIuRgAtBnPJq/U5p4fSrKPAs9j55m4VGAMAYAwBgD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296" name="AutoShape 8" descr="data:image/jpeg;base64,/9j/4AAQSkZJRgABAQAAAQABAAD/2wCEAAkGBxISEhUTEhMWFhUWFxoaGBcXGR8XFxsbHh0ZGR0bGhcbHCggGyAlIRkaITEhJSkrLi4uFyAzODMsNygtLisBCgoKDg0OGxAQGzQkICYsNCwtLCwsLCwvNDQtLCwsLDQsLCwsLCwsLCwsLCwsLCwsLCwsLCwsLCwsLCwsLCwsLP/AABEIAMIBAwMBEQACEQEDEQH/xAAbAAEAAgMBAQAAAAAAAAAAAAAABAUBAwYCB//EAEAQAAICAQMCBQIDBAgFAwUAAAECAxEABBIhBTETIkFRYQYycYGRFEJSoQcjM2JyscHRFVOC8PFDg+E0Y5Kywv/EABsBAQACAwEBAAAAAAAAAAAAAAABAgMEBQYH/8QAOBEAAgECBAIJAwMEAAcAAAAAAAECAxEEEiExQVEFEyJhcYGRobEywfAGQtEUI+HxBxUWM2Jygv/aAAwDAQACEQMRAD8A+G4AwBgDAGAMAl9M6lJp2LxkAlSpDKrqVNEgq4KkcDuPTKygpKzBuhngkmZtQGRWB/8Ap1UBW4oiMkAr38oI/HIaklaPuSeR0xpJJE0wecIC1ohsoKG4pyR3F+2M6STloQQMuBgDALPU6lJookWKp08hMYAWRP3Syj/1B23D7hV8gk40nFt30/PYkrMyEDALEQQnSF91TpMAVJ+6NlJBVf7rIbI/5i5S8s9uFiSuy5AwDdo41aRFdtiFgGer2gkAtQ5NDn8shtpaA29WkjaeVoV2xGRjGvslnaOee1ZEE1FX3BEywGAMAYAwBgDAGAMAYAwBgDAGAMAYAwBgDAGAMA9wzMjBkYqymwymiD7gjkZDSejBYaPVwySu+t8Z/EsmRGBkDXe4huHvsQSve7yji0rQJIuo0vMhiLSRof7TaVFE0pYfu37E5ZPa+5BGywNmmnaN1dGKupDKwNEEcgg+hGQ0mrME3qLPqDLqREqJuUPsFIrsCe1+XcVc12HIHYDKxtG0bkldlyCw6LpY5WkWRipEMrobAG9EMgBv3ClQO9kZSbatbmCvy4GAWHSEhPjGY/bC5jWyN0hKolV7bt9eyHKTzaZeYK/LgYAwCy6NDpiWfUuwRAKjjH9ZIT+6rEbUArljdcUG9KTctogr3Is0KF8Dv/PLg84AwBgDAGAMAYAwBgDAGAMAYAwBgDAGAMAYBN6V1SXTPviaiRTAgMjqe6uh4dT7EVlZwUlZg26Tp3jxyukiCRLcwnykxgbmaM/advJKd6Fi6NQ5ZWk1pzJK3LkEzQa+SMSIlFZkKOpG4EWGBr3BAIPoRlZRTs3wLRTbsjHUumywNslTa34gg9jYIJBFEcjg3kQqRn9LLzoVIRU5Kyd7d9tzPR9Kss8UbkhXkVWI7hSRuI/AWfyxUlli5EUqcqklCCu+SPHUNE0TsrA8Myg+h2mrHviE1JaE1KFSmk5xavtdWI2XMRYyQwjSI13O8zig32xqqVa+m5nNE/8ALOUTlntwsSV2XIGAWGkTwHilng3xsCyI5Kq9blBJHJUOOQKsKRYuxR9pNRYI2t1bSyNI9bnNmgFH5KoAA+BloxUVZA0ZIGAMAYAwBgDAGAMAYAwBgDAGAMAYAwBgDAGAMAYBev0yJtMrxcyqDvprU8k8KQCp2kAjn7LHfNP+okquWSsj0EOho1MDKvTmpSWtlwXFNPjx8tNykRyCCDRBsHNtpNWZwYTlCSlF2a1RddVlM8CzAf2Z2yV+6W7fkdp5/LNPD0+qqOPPY9D0xjoY7C0qv7k2pLvaXs7aenAqNNLsdW/hIP6Ztzjmi0cLD1nRqxqL9rT9GWP1JqN0teigV+YB/wBc1sHDLTvzOz+o8X1+LyraKVvNX+5E6X0+TUSLFELZv0A9ST6AZtSkoq7OJRpSqzUI7sn/AFX0QaSZYwSwMatuPqeQaHoLHbnKU551czYzCvD1Ml76XKXMhqk1OmSeC05AEasq2xrczDcFQfvHb5jXYEX3F0zq+VFpQlH6lb/KuvbUx1bqUmplaWQizQAUUqqBSoi/uqoAAHsMmEFFWRUh5YDAJcHT2MixuRFuFhpbRQpFhiauiO1A36ZVyVrrXwBsnggilUGTx4xRcxXHfuqtIl/9RX8shOTW1n3gavVw+KjwwbEXbaSP4u4g2Sx2rweAQAMKMrWk/sDZ1XrTzsjeHBFs+0QxJEPTkhR5jx3a8RpqKtdvxZNzz1frmp1W39olaTbe0HsLq6A49B+gxCnGH0oi5t6j9SaqeMRTSl0BBAIWwQCB5qvsTxdZEaUIu6RNypzIQMAYAwBgDAGAb9HpjI6oCqlvV2CIPkuxAA4yG7K4JMukhimVHmEsf77wAmu9hfEVbI9+3sTlVJuN0reP+AY1r6bxVMKS+EK3LI67m55oqoCgjj1rEc1tdwOp6qByvgwGIC9w8QyFu3qQK/L3xFSW7uB1ObTNXgQyxn13yiUEfFRIR+d4ipL6nfyt9wetfptMI1aGd3YmmjeLw2HB5DB2Vh6dwee2IuV7Ne4MajouoSJZ2jPhNVSLTpz2DMpIVv7rUfjCqRby31Fivy4Nun1DIdyEg/8AfceuVnCM1aSM+HxNXDzz0pWf5vz8yZ1jUpO/ixxeGdgMqr/Z772lkA+1WtTXozEDihkQi4qzd+Rik03dK3ceekyzW0EIBOpCxFTXmt0ZQCeAdyrz6Ymo/U+GpHcQWUgkEURwQe+XIJnVdJJGy+I24vHHIDZPldFZRZ9QCB+WVg01oS78T6t/Rt0aL9jWaL+0kveW72rEUCOw4uq9f0yywE60FOEvJmpR/VuF6NxEsPiKT/8AeLTumrrR2t32b8yk/pc0BUQSGgbZO4sjg2PWhz/+WYY4erR0mjp1+mMD0mlPCzu1urNNct0cD07TeI9H7R5nPoFHcn29vzGRVm4xut+BbA0IVq8Y1HaO8n3Lf12Xeyb13q/jBEW9kd7bJ4vvS9hdD54GYcNQlTV5Pc6HTPSFDF1P7MLW/dxdu7l7+GxUqpJAHJPYZst21ZxoxcmoxV2ycvT9kqpqt8CkbiTGWbbRIKoSt7qoGwObusrnvG8NRKLjJxluj3JrkinEmj8SMJ9rSFXe+QW4UKvfgC69yecKLlG0yCHqtVJKxeV2dz3Z2LMfxJ5OWSSVkQackDAGAMAYAwBgDAGAMA26aBpHVFrcxAFkKLPAtmIAHyTWQ3ZXBO1CppZ18OSPUbKslN0JfmwA39oo9yAD7V3orzjqrfJJG6l1GXUOZJnLtVWfQDsqgcKB6AUBloxUVZEEXLAYAwBgDAMhjyL4PfALDU9QjeFUMCLIm0CVCVLKL4kTlWPbzDaeObyii1K99OQMdQ6PLCiSkBopANsiHchNWUJH2uPVTR+Ko4jNSduIsY6L1NtNKJAAykFXRvtkRhTI3wR+hojkDE4KSsERmR4yr0ybvPGeRYDEBlPrTKRY9VPtltHoCR1kytK0sy7Wn/ruBSkSEtagdhyePTKwtay4aA9dXimXwjMb3QoY+bqPkKPiq7Yg4625g7v+jX6jj02i1JmY7YnDAepLigq/JKH+Z9znTwlaMKcr8DyHT/RtXFYul1a+pWb5Wd7v1+xxP1H12XWzGWU/CqOyr6Af7+uadWrKpLMz0WAwNLB0lSp+b5vmeOs6OOApGkm9/DBmIIKBz5tileG2jaCbPmDVwOcEJOWrXgbxXotkAVya5IA/MngficuQXSSwaVyFPjyLxvXiO+x2MeSP71c+malSnUrK2y9zu9G47CYFdZlc6nol4PV377dy4lXr9UZZGcjluTZLH9TmxThkio3OViq0a1V1Ixy31srv5I+XNcYAwDIGAYwBgDAGAMAYAwBgFh1F9OI4khUlgu6WVrBZ2AOxVugidgasncexAFI5rtv0BX5cDAGAMAyFNE1wO5wCfqOlhIlkM8BZgCIlYvJR99qlFIvkMwPxlFO7tZ+IMPFpvCsTTGavs8FRH3/5vjbu39zF5X208ftb7g9aXR6domZtTslF1G0bENXapFuifkAfOHKSdraEmNF0XUTRtJFGZFT7ghDOKFkmMHftr96q788HEqkYuzZFjRoNPJKwjjVnJIOwetep9u/f0vL2vsD6CP6NgziTzxxMA3hsQWQ+q7/3wOaO0EjLRiox/uPXuGrdoo6NOgQrEkaxRMse7aZSZNpaixUN2si6B7/ibqqtJNtIydTMjxtGG2NRIFAVwBz9o5oc/wA8tKpO147CNOO0iU+likWpIY5ABxuHP4eor9MqsRzJdDkUuu+lNFJ5aeFjR8nIJ7faLHqcyrLLW3oYnFxOd6h9F/syzM7Gbyf1KpYYuSBbcdlFmhyTQ45zHKEnbJtxHicjFp3bdtVm2LuagTtWwLb2FkCz7jKtpbgl67WxtFHFFEECi3dqaWSQjk7q8qDsqD8TZ5FYxd22wV+XBbN0J42A1BWGwGpiN9Ht5btfzrNedfTsK50cDgqdd3q1Ywj3tX8l937mzqsWlWJREWaTd3DDbtr94VZN+xAFducrh5VZSedWNnpehhKSgsLJNW11u79/dyt6EaTqamHwl08Cni5QHMpI9dzuQt+oUAfGZ8navdnFMjruoEH7OJKiojaFUWCd3LAbjz7nHVxzZuJNzXF1jULEYVnlWIggxhyEIbuCoNG8OEW7takXPfT+uamBGSGeSNGvcqsQpsAGx27ADEqcZO7QueendWkgBCCIhiCRJDHMOLHHiI1d/SsSgpb/AC18Ax03VxIxM0CzKR9pZoyD7qUI/mCMSi2tHYGdLHp5JWDu8ERvaQvjFeeA3KEiu7AE8fbzwbklpq/QGYOkySytFpv68qCQYw3mA9VVgGPftV4c0leWgIc8LIxV1KsOCrAgg/IPIyyaeqBryQW/RyqRaiUoGbw/DTcLVS5Cs3+IKSB7Fr9BmCpLtxhz19Dco4Oc8PUxH7Y2822l7LX0KjM5pjAGAMAsI+ln9nbUO6ou7bEp5eVgRu2gdlUGyx4ugLJNUz9rKiRquszPEsBbbElf1aAIpI43uF+9/wC81nCpxTzcSLlflwMAYBcfTfQJdXJtTyqK3P6D/c/GTbiwtdD6z0bo0WlXZENvHL/vN8s1fyzXqVXayNqnSS3N+u6kq95R+A/z9zmG05IzrKncr5usr2Fk/qePjCoybLOpBFO8xnZUKDzsq3yDV21Ef3Q2bGtOLszHTiq1WMbcf9+x0EyRRskSyvG0m7YoJYHby21XDKvf2GaqnK19zuVcFhsyh9Le1u7fmvYia7p+qYVHOhU+lFD+bqWvkewzPRxMIPWJpV+iKkv+3NPx/lX+ChkleNmBPIJDKTfPB7+vfv73nVpzjVjdHCq05UpuEt0eepdNkm0zCPyq7BmqhvZRwHrzECzXoCScxTpRlK/EqmcXr+jvDGrysis58sW65dvPnKiwq2KG4gm7AI5zVzdpxtsSOpdTWRFjjgihRefKN0jGqJeVrY+vlBCj2yIws7t3/ORJXZcgYAwBgDAGAMAYAwBgGyeZnYs7FmPcsSSfxJyEktga8kFxL1GL9mEKKwbaCxNVv3kmvjbtNn1segJ1eol13WN/ljuf81pvo+WEyW2s97u6bv8Ab0KfNo4YwBgE7o2mSSVRKSsQ80jLywQctt+a4HyRmOpPKtN9kZ6GHnWcsv7U5PwX5YhyEEnaKFmgTZA9BdC/xzIjAecAYAwCV0zQPPKsSd2Pf0A9SfgZMVd2B9c0ckWkiWCBbr19WY9yfk/7ZM6bfgZISUTxKupkoDi7Pft8k5Tq4ov1jIGo6VQJt2A7sq+UH155sDLpFXK566b07e++CRqjFswO1lHIv8O/5ZL0IuT+mIjTIU5VELfmxpSDx/8Ac9M08Q7RsdfomnmrOXJfP+Lkb6k0MxkOpjUltOqGEDksdxMg2jnlaHbMNOStlfE6GLpVHPrYr6Urd+va9i36NpxBpo1bjYlufn7mJ/Mk5SbzSNvDw6qik+C1+5zOm6VPIw3xPGZWLbpAUW2JbgkV3NfpnchaEEuR4qpPrJub4u/qWXT9S+m3wTx7QwPe+DzyD6j5GTJZtUURyf1T0xZFMkf3Ld/K9/8A5yK0bq4ic6+j04g3/tO6Y1USxtQ553SNQBAs+UN6D5GlmlmtbTmXPWmXReCfEbUeNtagqp4e7nbbFt1dr498h582lrDQ16CLSsp8aWaN742QrKpFepMyEc32ByZOd9F7/wCGQZ6V0wT7h48MTDssrFN34Nt2D/qYd8Tnl4N+AIqaSQq7KjMqVvZQSq3dWw4F0a96y2ZbA05IGAMAYAwBgDAGAWvX5YGMHgVxp4hJSlf6wA77sCzfr65jpqSvm5ksqsyEDAGAdD0yFRo5pNwsnYb4NlXIA96Ckn/EM0aym60dNEek6OxGFp4GtTzf3JRfstFfnxOezePNjAGAMA7v6D6UfCaXgbzW48BUB5JPyfT125s0VZOTKS3L0alAdtkBfUDzEkV7ivb88tKL3LJl7odHFJDtinO9kHiAsLBF0gYivQCr9eO2YJblkbenyGMiIyoqqDuokdyx7gezVdVlGy1jx9NxJpt+43GyMSwNn4AsDkWeT3qu4yG9Ra546WLMj8cttBHNhBRs2bO7f65o4h9qx6XoinloufN/Gnzcn5gOsVf1Nqdmnb3YhK/xEA1YPZdx/LM+HhmqJGh0lV6vDS79PU53SdcmWQNuZ03WUP2H05Qcf+M7ORWPH3LrWdbj1MwLKF3LtAYjYGuga5B4PuO2VUWkCr1en2ttP3AkFv3T7Vx6dvzGZU7og4WfpF6ho/EjiBtlaVtqfhYBo/j7ZpVew9rllqQ/+FymUwxr4rj0h/rgRV2pS7Ffp65TOrXenjoCI6kEgggg0QeCD7EZYHnAJOg18sDb4ZHjbtasVsexruPg5WUVJWaLRk4tSW6PtHQeoprIUlABLcMvem9R/wB+hGaLpyU8q34Hr6eLoyw7rzaUUryvwtuVH9J/0sDp11ESjdCD4lADch5LcDnaf5E+2d2eD6uirbrf87vg+UYb9Sf1vSdTPpCb7C5W0S/+lq//ACPkuaR6YYAwBgDAGAWOsjh/Z4GjP9aTIsq3Z4IKNXoCr7ePWM5SLlmae3AkrsuQMAYBOh6fu00s4JuOSJCtekiyndfpRjA/6xlHK0lH84Ag5cDAGAZUXwMA+vxaNYoliLBFiVQXN0WHlqgDZu/5nOglaKRivqQNXp1L2u5YxtG4o1m6N0Tye/tdZXUsetZCxlQhlDuA1c+UWAob5r4qsxOyRdbl1q5Ig52MW43Eg2DwCoFUAPQj49uM1bmVIt9NFE2kd2IAQFiSNrBVUn1/y55N+lZC1KyeUi9OgKRIp+4KNx927sfzJJznTd5NntcPT6ulGHJEnKmY536qTxCsYZRsUyEFgpP7oq+/G8/lm9go6uRwOm6v00/P7L7nMGQ3YsA+vv8A7986iPPEvTzL5S1AL2A7n1+a9P1HzkNPgDo+kk6mCQSHkbdp9QfMcpLsvQbnz/6z0/2v6glTlKy2ZZbHMxyFSCpII7EGiPzzCCcvUjJMsmq36gAUwaQhiKIAEhsirsdxx2rjKZLK0dAeNVp0Z3/ZhK8ajd51G9V4vdsJFAmt3F8GhdZKbS7W4IWWBdfTf1PPoSxh2kN3VwSL9xRFH0y0JZJqaWqMWKpf1GHlhpSajK17cbep0S/0p6ogh4YGBFEUwsex8xzb/rp8Ujzr/S2FTThOSfiv4OX/AOHpJC80cihkYl4G8rKhICtGzH+sAuiOGHBoiyOfKdp2to9j00U1FJu7KvLkjAGAMAYBY9HihfxUmO0mJjE5NASLTgN8MFZPxdT6ZSbkrNc9SSuy5AwBgE/oui8eZYPE2GQ0pP2l6OxT7bmpd3puvKTllWawRCkQqSrAgg0QeCCO4I9MuDzgDALDoEHiaiJfdx/Ln/TLQV5Ih7H02LU7HtzyTYvmuQbHzxnQmtNDGid1XWSah5CsscKIfvJpiCOACOTY71+pzAkkXKrpHRFlJbxwCp4PYEjnuxFjt+uRUlpYlaE8jw2pGVhyLWiKHpY4PfObUbi7HQppTVzGveZjCixuVZwtKQN23+sKgswUWF7E8jL0oTq9mO5gxGJw+CtWru0U1fS/HuLl9Uq/faf4wUHv9xG0/kc16mFrU/qiz0GD6d6OxmlCtFvlez9HZm0G+2a51Tg+u6svqJaYUCEq+PID3B4+4vz852MJC1Nd+p5DpOr1mJl3aen+bkdgWBs+YAtXcelkEcV/tm0jnmEBA3C+L7eguu/43+mWBJgd6O0E+Ubj8e/+QxZEXK/6pO7T36gjn1PI/wDGYq0bItFnE5qkjAJGg10kEiyxOUdTww/QgjsQRwQeCCQcrKKkrMEmTRSSxy6pQm0SU6pxs32VOwfahNqD2BAHqLhSSaiCuy4GAMAs+onTNFG8IaOX7ZYiSy2AKkRj2Dc2pJo9uDQpHMm09uBJWZcgYAwBgDALDqbadkieEFH27ZY+SAy0BIrH0cG67hg3oVykcybT8vzuBX5cDAMg4BYto420/jLKPEVqljcgNRPleP8AjHcMO4NHseKZmpWa04ElblyBgFh0DUeHqYn9nH8+P9ctF2aDPpEvT5C97Nw79uKsf750ZSRiRri0STSFNyoWYAeiCxxRquT2GYpNoubuofR0sZ4KUex3jn8iB+nwcx9YmSY+ntQ6XETEVZuxdbvheBfx24seua9enmV0Zqc7PU6rQaALqj3GyKytEANIfSxzQj45Nbzybza6NpWbkeS/WGL/ALVOiuLu/LRfPsXmdY8CVuu6fp0V5WQJtUszR2jUovkpRPA9fbNerh6Mk3OKOx0f0x0lQnGGHrSV3ZK91q+Tuj5LBGxG4g7jyavueW/Hv+P45z46Kx9Od29XfvJejkkhcOtgi+SPfimBHIINUe95Z2ZBZMY2jLKKQUZI152n7Q6k91Y8EHlSR8ZCbuQVyOQtCqJ9fjaczIgtE6D+0Qvu4BU7QPVq4N+11+OaGLxKi8i34nVwHRsq0HUlorad7/j5PlpypzTGAMA3aadlsK7IHG16JAKkgkMB3FgGvgZDSYN3WOnNp55IXIJjYix2YejD4YUR8EZEJKUVJAh5YDAJXTNWIpUkKLIFYEo4BVh6qQR6ixfcdxyMrKOZNA8a3w/Efwd3h7js31v23xuri671kxvbXcGjJAwBgDAJPTtY0MiyKFYqftdQ6EdiGU8EEEj88rKOZWBIl037RJKdLC4RVMnhg+IUUVu5qyoJ79wO90TkJ5UszBXZcDAGAWfUp4JvDMUXhSnyyKDcRPlCsm42hPNqSR2IIuhSKlG93de5JG6j06bTvsmjaNvZhVj3B7EH0I4OTGSkrpkEZTXIywPv30tWpRZAbWSEEqRxdbTz2ux/nmzKXZTKcTmdPAjSuDG0gLOdqAFgCeDR7DLybJRN10c4i8MrJt52CUV37KHB2mvQ38ZhzJO5axzfT0DsSxAA5tufVQbu/wCIenrlpMlI736J04XTlrJ8SRiCf4Qdi17AhQR/izo4SNqd+Z83/Utfrcc430ikvu/dnQZsnAKn6mlUQhG7SuEIsC15ZhZ45VWGa+Kllpvv0O3+ncP12Oi+Ee16be7RwcukV5nEO31/eBFV2HazQ/n+vMvofTC1HS02uWagU5GwAXViq+2iB+R+crmfAFd0LTnxEDA7ZGaFx2tWC+/tdj5UZkbKs1nRiPUiKTlPFANe27bYP4UfyzNHtLkYa05U4SnFXaTaT2dtbacz6E3TqHlIodgeP8v9s1KvRE94Sv4mPBf8RcM0o4ii498WpL0dmvc+AfUESrqZlRgyiRqK8irPY+tdvyzEk0rPc3Z1IVJOdP6Xqrqzs+57FfklRgDAJvUtPIoieR9/ixB1NkkKrNEFNj08OgBYoDKxa1S4f7BCywGAMAsdTrI300Ue2pYnk8wAAaNtrAE9yVbee3Z/jKKLUm+DBXZcDAGAMAYBt0upeJ1kjZkdTaspKsD7gjkZDSaswT9CIZ3kOpmaKRzuWTZuj3Ekt4ir5lB45UGv4faks0UsquSQPAamYAlVIBYA7QTdWa4ujV+2XutiDVkgYBv/AGtyEVmLLGSVRiSgsgmluhdc13yMqBI6pro5dpTTxwsL3eGXKtdV5XZttc9jXPbjKwi47u4Pon9G/V4vEjigMg2USspU2GJ3BSoFqCQeRfObFFtwcZeRWW9zpOudOVWmZSVj2oSAOGsnkt+Ppl1K9giJBq305214ikU8LHynsRweAfYjm8pYue/qnoCIfEjU+dGYAkrufhkDexJIBAqyvpZOFroUlUUE5S2Wr8jqdBpRFFHEvZEVR+CgD/TO5GOWKS4HyCvVdarKpLeTb9Xc35JiOY+oNc37QqoFYRxtvDdrk4BvvwFPA/5g75zsbO8lHke5/SeFy0513x0Xlv8Ab0OS0jiNg5HIavb/AE57dvkZqWuevOp6X1GBNKUlbk2fKSjEbuxb/OiTQytir3JfSRp5kV0VYgrEmO7ruvPyas+vbJd0QznvqOWN2LK3mU+b+Y/3/XM0HZakWKr61+v/ABIVg0zcug8ZxxVjlF+fc/l75kr4q8csfM8r0Z+n1SxEqtZaKTyrwejf29T5tmgesGAMAyBfbBKTbsiz63GyCFGNlI6HwCzNtHwCx/U5r4epnzSXP7HV6UwP9H1VN/U43fi2/jYq82DkjAGAXXSIL0usYxbqSPbJtB2N4qXR7i1LXXoMxzfajr+WMsKM5QlNLRblLmQxDAGAMAYAwBgE3pnVp9OxaCVkJ4YA+Vh7MvZh8EEZWUIy+pA99KfS8jUpKQap4nUFe92jKQ/p6r275E8/7fcHnQaOOUsG1EcNfaZRIQ3f1iR6Pbvxz3xKTXC/hb7gaPphlkaNZIRtvzvII0aiB5Weru7A71hzsr2B6h6WTMYTLCpF25kBi49pFsH8rw59m9mCToiNJq0PjoyqbMkILiq5ADbL9vbnvloTf1JeT/GGj6lp+tpqIrYnw5k2hhzscWQCCeDf8xm3lTWaJTbQtZnV4FfcGkUUGX96qO08d6/771ia1LIxN1aPWHTICS4k3OORxH5747jesY/P9cuHheql5+hyOna/UYGo1x7K89/a5j6w1UgWKKGQrK7bgoYRmREFuiykFUY2CL9jnRrydkovX84nhuiqUHKdSrG8UrXtdRb2bimm1uvMlfSmqMumSQyNJuLbWdQr1uIAcLwWFVY4NXlqMs0E73MPSdJUsTKCio2tdJtq9uF9bPez22Kc9OeYvKAoWRy5kJNbF8qfu9igQ0P1Hry6s802z6R0VQ6jB06b3S18Xq/k16jSonCq+wjzIUUM1diSBaqTfbnnMaN8p4uiyy35gqceZu5/AVmS6RDZIm0p04pTYI5P/wA/n/LLLUg5P6j13hpsB879/gZWtK2iJicfmsSMAYAwCRokksvGrHwxvYgXtWwNx4IAsgWfUjKzUWrS4mSjVnSmqkN1qtn8kjrXUv2iQvsCctSr2ALEgC+eAa/LMdGiqSsjax2PqYxwlU3irX56t/cr8zGiMAn9D6U+qmWGP7m9fYDkmvXj0xrwV/AlOCa6ySiucnZerPr3/A0j0j6VBQMbLz3LEfcfm+c5zk892ewhQp/03V09U1uuPefEyM6J44xgDAGAMAYAwBgDAGAMAyBgEjS9PllV2jjdljBZ2VSVUDm2PYfnlXJLRsF79N9fj0aWDK8jnzp5VhVQfmy7Ef4QP73paE5qXd+egaTPqf051HSzq0iFNrVuA4IPuwHZue+Zn2tUV2Lhukx7leNyjqGAI2mwxViCCD3KjtR+cQqypu6NTG4KljKfV1dt9HbX85mrU6GWVfDlig1Kg2bGz8KRtyk1xe4fz42VjFJWnG5wJfpqVKWfCVnF9/8AKt8CecxxeGkEkbbdsa7PID9qjfHuRRdevb0zY/qqeR5eWxyP+n8a8RF1VdOSzSvfxfBl1HoYwqKQCEAC32AHA4/IZyj6AVuo6YiyF02i7s1yL70R3B9jlr8CbkDqxVVvzH0q8vFNkHD/AFL1/wAFBwSWsLxxYq+e3Fj9ctKSjpxJSPm+p1DSMXY2Tmu3d3LGrIAwBgE/pHSZdSxEYAVRbyOdsca9tzueAP5nsATxlJzUdwYHUXSF9OpXYzhnZRRfbwoJPJQcsFocmzyBTKnLMwQcuBgDALf6R13gazTyegkAP4N5T/InMtCWWomaHSdDr8JUp9z9VqvdH2L65+qY9FFVK8z/ANmh5H+Nh/CP5nj3I6WLlTUbSSb4XPFfp6hjKlbNRqShFfU4try72/Zb8n8IkkLEse5JJ9OTz2Gcg+it31Z5wQT01cUk2/UIdrfcsGyHmgLVdhQdrIAANntlMrUbR99QP2WKSfZFLtjJ8sk42Vxfn2bq54sd+Dx6LtRu1r3ATdJkEwgTbK5rb4LCUNfNAoTZ+O+FNZcz08dAatf0+aBtk0UkTfwyIUP6MAcmMoy1i7gi5YDAM1gE+ToepWHx2gkWGgRIylVIY0CpP3A/F5TrI5st9RY9J02MRCV9TECe0S7nl71yAuxffzMOMhzleyX8fz7GSmoOSzuy7ld+l18khNdpljZFR7YUWIF//t/Ltms6VdzUpNacNf4PQrH9F08NKjShNOSs5Wjf527lYrW1spjERkfwwSwTcdgJ7kL2v5zcyq97anmhp9DI6SSKpKRAF27Ku47VFn1J7DuaPschySaT4gsX+opQIlhAhSJaCLyGJre8hP3liPXgAKBQAxCOVuV9Qdn0D+kGOONBMSWN7toJCUaF33vvQuv5DMqmZ9peZDXI7Tp31bp5DaSobHa6P6dxk5E9mVLUdXX0OT1bFyNN1pRdsBkqkxc5/qn1zp47uQEj0B3H9B/rk5Yx3YOK659ameJjG7I++tpW7Qi9ysDQIIogj94EHuMxuq07RWnMtY5eDrOoRJIxK3hyA70bzoSf3trWA3HDDkehzDKEZPM9ybnrTS6XwmWSOXxabbIkg23XlDRsna/UMDzkNTvo9CTPTdHp3RjLqfCcHyr4TOGFfxKeObHbEpST0V/MHjpsGmYMZ5pI6IoRxCVj7nmRAK/HEnL9q97fZkGen6qCJnLwicf+mHZo178F1RrPH7oYficSUmtHYETUTbmZqC7mJ2qKUWSaA9ALoZZKyBqyQMAYAwCX07w1kR50doQ3mC+UtXJUN6Xx8gHKyvZqO4M9X6nJqZnmlNu5v4A9FUegHYDMkpOTvJ3MNChToQVOmrJcCHlTMMAYAwBgGxZmBUhiCv2mza1yKPpzzkWQJPUerajUV488su29pkdnIurosTV0P0yIwjH6VYGzqXXNTqFCzzPIqmwGNgHteRGnGOsUTc8avrOpljWKXUTPGtbUeRmQUKFKTQocYVOKd0tSLkHLgYAwC56ZpY0QyTMBuBCj1o8bq7/hmnXqTlLJTW256XozCYahReIxkrZk1FcbPTNbfw4ceRB1GtcoIQ7GFWLKp4G40CxA9aAF/GbMY/ua1PO1Mqk1B3XC6t7XZnpHg+Mh1G7wgbcL9zAAnYDfG4gLfpuv0yZ5svZ3KGjUzb3Z9qruYnaopVs3Sj0A7AZKVlYEvrWsjkaMRLtSOGNBwASwUF2Nd7cuQfasrCLSd+ZLM9QOoQQ+KSoMIMVEf2e56+353d+f5ZMJLXLz1IYl6gz6dYmUt4cjOJLJIDhFKn4tAR8k++LdvNcGOk9S8ISoy745oyjLe3keZHB5oq4U9uRuHrkThms1ugQXQrwQQaB5FcEAg/gQQfzy4LHqHU21Txmbw1f7Xn2kMwJHmlC3uKj94LuPruOY4wUE7en8EmnqvTH07BXKMGG5HjYOjrZG5WU/B4NEeoBy0JqS0IIWWAwBgDAGAMAYBYz9HlSBZ5NqK9eGrGpJAb8yp32CvuNA3xfNUVROWVCxjqvWJJwiEKkcQqOKMbY17WQLJLNVlmJY+p4GIQUbvixcr8uBgDAGAMAYAwBgDAGAMAmdM6ZLqGKxLdDczEhURR3Z3YhUX5JHcD1yspqKuwSNBqo9NJJuhi1DKdqFiWhBBotsFeICO1kD3Bysk5pa2+SSunlLsWarYkmgFHPsoAAHwOBl0klZBybd2ZgiLsqjuxA/XIlJRi2zJQoyrVY047tpepd/UbwqkcMSqpUszkC2YkAC37gAAUg4ssfXNXCynJOUvzy+51+ncLhsPWy0Za8YpaLTnfd72t9iu6HJEuohacXEsis4rduUGytfNV+ebM03FqO5w0RJn3MWoCyTSigL9APQfGWWiBN6tPMwg8YUFhVYuKuMM9H553c/GVgoq9uYHS+o+Es6FN6zRGMi6o7kdW7GyGQceoscXiUMzT5MEGSMqaYUfY5ZNNXRepTnTllmrPkdHIP2rTJZV5YU2qwsOUHKo4J528qprtQ7AZpSqulVs1ZP8/2d/CdEUsThJzpzUqiSaSvpbdPnfZO1r8Tms3jzps08xRg4CkqbG5VdfzRgVYfBBGQ1dWBM1erjmlVmjWBTQfwFJHc26xu9A0R5QVXj0yqi4q17+IPPUdLErKIJ/FVgOShiZT2pg1gH5DEfOTFye6sGd99K/wBGiuqy6mVWU8hImtSPmQf/AM/rnSo4NNZpv0PH9J/qWVOTpYeNmt3JfC/n0Og699G6OQBBEI9qgK0Y2kfj/F+d5zMdJ0sQ1HbTTyPdfpehHHdEU6lbWTcu1x+p/nwfM/qT6Vk0lsXR47AsEBue1xk3+ljK06qnoWxmDeGlZtP580QJenRrCJDqYi5AIhQOz8nnc2wItDn7icspNytbzNQNrohB4SadQ5HnmZmd+9+ReFQcUeGPfnnGV5rt+QK8nLkGMAYAwBgDAGAMAYAwCToenzTnbDFJIw9EUuf0UZWUox3dgb9H00NI6TSpp/DveZQ9gg7SoVFZi1+lenpkOel0rgaTUQwyuTGuoUWI9+5FPPDsikMeB9t+vN4alJb2BE1U5d2chV3EmkUKov0VRwB8ZZKysDVkgYBYwyNpwweIiSRFMbNxsVqbeq1zuXgH2Yn2zHKKqaX04mahXnQnnho+D5X0K8nMhibbd2WHTpIVh1G/mVkRYgRdEurM9+hCqV/9w5SSk5K23EFeDlwnbVF79Ra0yRwfK3+HrQ/NmP55pYWm4zlfhp+ex6XpzE06tCi4JJzWeVlx2+blX07WtC4YfmPcZsVqSqRszj9H46eDrKpHbiua/Nu839cIaXevKuAQfyo/5ZTDJqnle6NnpycKmLdWm7qSTXpb5RBhlZDuUkEeozNKKkrM5tGtUozU6bs1xRY6bp8mqEsiFTInnaICnZedzooFELVkDmiTVAkVzKnaPDmRUm6knN7vUq8yGMYAwC16F9Q6nRtcEhUE2UPKN+Knj8xz85kp1p032WaWM6Ow+MjatG/J8V5/iL7rP9I2pmUBFWE1TMvmJP8Adv7R+p+cxVkqtR1JG/0bUngMFHCUnom9eOrb+/8Ao4+WQsSzEknuSbJ/EnJ2IcnJ3Z4wQMAYAwBgDAGAMAYAwCy6b1bwVK/s8EhJvdKhdh+Hmr+WUlDM92Sa+l9Wl05Ji2AmvM0UcjCr+1nQlO/7tXiUFLf5ZFzQNXIN9Ow3/eAaDevIHBy2VA0ZIGAMAYBPh0kkaR6kopj8SkD0Q5XlhsPLKOAT281ZRyTbiCPrtZJNI0srF3cksx7k/wCn4DgZaMVFWQNGSCy1qwjTacIQZSZXlI7gEqiIfwEbP/7uUjmzO+3AkrcuQTtTrw8EMOyjE0h3X92/aaquK2n1Pf0rKKFpOXMtKbkknw0Xrf5bIOXKll/xENpf2dlJKy+JG38IZdsi/g22M/G0++Uy9vN3f6JK3LkGVYjkGj8YBYtDp204dXKTpw8bciQFjTRsBwQCAVau1gnkCl5KVuH5uSVuXIGAMAYAwBgDAGAMAYAwBgDAGAMAYAwBgDAGAMAsdP00GB55JFQA7Y0+55H4JAW/Kqg2XPqQBZuqOfaypAi6nVySbd7FtihFs/aoulHsOSfxJ98sopbA0ZIGAWP1BFCmokTTm4kbarXuDbQFLg+oYgsPhhlKbk4py3DK7LgsV6gv7I2nKnd46yK3oBsZXB9efJX+E5TL283dYkrsuQSOn6x4ZUljNPGwZT8g329R8ZEoqSswbOpU7vNHCY4ndto5ZFP3FA9C6scdwCPxyI6Kzd2CHlgMAsdd1Xxo0V408RKAmUbXZAKCuB5XrimI3UKJPFUjDK7p+RJjq3SJNPsLFHjksxyxtvjequj3BFi1YAixYGITUiLFflwMAYAwBgDAGAMAYAwBgDAGAMAYAwBgDAGAMAYAwCx6Fp4nlPjtUaxyOfMFLFUZlVSfVmCrXzlKjaXZ3CK7LgYBY9K1MSLOsq34kJVCACVcOjqRfa9hUkejHKTTbTXMFdlwMAm6XqbpFLDStHLtJVhe1lPlkTnysAWW/Z2BvKuCbT5A16/QSQsFlXaSquOQQysLVlYEhgR6g4jJSV0CNlgMAYBY9U18UwUrp1ik53mNiI29iIzew+9GvgZSEXHjdA89U6WYdp8SKVHva8ThgaqwVNOh5HDKMQnm4W8QQMuBgDAGAMAYAwBgDAGAMAYAwBgDAGAMAYAwBgDAGAMAuPpCFX12lR1DK00YZWFqQWFgg8EZjrNqnJrkStynzIQMAYBba2Rjo9OCSQsk4WzdCoWoewtmNe7H3zHFdt+X3JKnMhAwBgDAGAfQ/r1A3TtBMwBlcuHkIuRgAtBnPJq/U5p4fSrKPAs9j55m4VGAMAYAwBgDAP/Z"/>
          <p:cNvSpPr>
            <a:spLocks noChangeAspect="1" noChangeArrowheads="1"/>
          </p:cNvSpPr>
          <p:nvPr/>
        </p:nvSpPr>
        <p:spPr bwMode="auto">
          <a:xfrm>
            <a:off x="155575" y="-1690688"/>
            <a:ext cx="4714875" cy="3533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298" name="AutoShape 10" descr="data:image/jpeg;base64,/9j/4AAQSkZJRgABAQAAAQABAAD/2wCEAAkGBxISEhUTEhMWFhUWFxoaGBcXGR8XFxsbHh0ZGR0bGhcbHCggGyAlIRkaITEhJSkrLi4uFyAzODMsNygtLisBCgoKDg0OGxAQGzQkICYsNCwtLCwsLCwvNDQtLCwsLDQsLCwsLCwsLCwsLCwsLCwsLCwsLCwsLCwsLCwsLCwsLP/AABEIAMIBAwMBEQACEQEDEQH/xAAbAAEAAgMBAQAAAAAAAAAAAAAABAUBAwYCB//EAEAQAAICAQMCBQIDBAgFAwUAAAECAxEABBIhBTETIkFRYQYycYGRFEJSoQcjM2JyscHRFVOC8PFDg+E0Y5Kywv/EABsBAQACAwEBAAAAAAAAAAAAAAABAgMEBQYH/8QAOBEAAgECBAIJAwMEAAcAAAAAAAECAxEEEiExQVEFEyJhcYGRobEywfAGQtEUI+HxBxUWM2Jygv/aAAwDAQACEQMRAD8A+G4AwBgDAGAMAl9M6lJp2LxkAlSpDKrqVNEgq4KkcDuPTKygpKzBuhngkmZtQGRWB/8Ap1UBW4oiMkAr38oI/HIaklaPuSeR0xpJJE0wecIC1ohsoKG4pyR3F+2M6STloQQMuBgDALPU6lJookWKp08hMYAWRP3Syj/1B23D7hV8gk40nFt30/PYkrMyEDALEQQnSF91TpMAVJ+6NlJBVf7rIbI/5i5S8s9uFiSuy5AwDdo41aRFdtiFgGer2gkAtQ5NDn8shtpaA29WkjaeVoV2xGRjGvslnaOee1ZEE1FX3BEywGAMAYAwBgDAGAMAYAwBgDAGAMAYAwBgDAGAMA9wzMjBkYqymwymiD7gjkZDSejBYaPVwySu+t8Z/EsmRGBkDXe4huHvsQSve7yji0rQJIuo0vMhiLSRof7TaVFE0pYfu37E5ZPa+5BGywNmmnaN1dGKupDKwNEEcgg+hGQ0mrME3qLPqDLqREqJuUPsFIrsCe1+XcVc12HIHYDKxtG0bkldlyCw6LpY5WkWRipEMrobAG9EMgBv3ClQO9kZSbatbmCvy4GAWHSEhPjGY/bC5jWyN0hKolV7bt9eyHKTzaZeYK/LgYAwCy6NDpiWfUuwRAKjjH9ZIT+6rEbUArljdcUG9KTctogr3Is0KF8Dv/PLg84AwBgDAGAMAYAwBgDAGAMAYAwBgDAGAMAYBN6V1SXTPviaiRTAgMjqe6uh4dT7EVlZwUlZg26Tp3jxyukiCRLcwnykxgbmaM/advJKd6Fi6NQ5ZWk1pzJK3LkEzQa+SMSIlFZkKOpG4EWGBr3BAIPoRlZRTs3wLRTbsjHUumywNslTa34gg9jYIJBFEcjg3kQqRn9LLzoVIRU5Kyd7d9tzPR9Kss8UbkhXkVWI7hSRuI/AWfyxUlli5EUqcqklCCu+SPHUNE0TsrA8Myg+h2mrHviE1JaE1KFSmk5xavtdWI2XMRYyQwjSI13O8zig32xqqVa+m5nNE/8ALOUTlntwsSV2XIGAWGkTwHilng3xsCyI5Kq9blBJHJUOOQKsKRYuxR9pNRYI2t1bSyNI9bnNmgFH5KoAA+BloxUVZA0ZIGAMAYAwBgDAGAMAYAwBgDAGAMAYAwBgDAGAMAYBev0yJtMrxcyqDvprU8k8KQCp2kAjn7LHfNP+okquWSsj0EOho1MDKvTmpSWtlwXFNPjx8tNykRyCCDRBsHNtpNWZwYTlCSlF2a1RddVlM8CzAf2Z2yV+6W7fkdp5/LNPD0+qqOPPY9D0xjoY7C0qv7k2pLvaXs7aenAqNNLsdW/hIP6Ztzjmi0cLD1nRqxqL9rT9GWP1JqN0teigV+YB/wBc1sHDLTvzOz+o8X1+LyraKVvNX+5E6X0+TUSLFELZv0A9ST6AZtSkoq7OJRpSqzUI7sn/AFX0QaSZYwSwMatuPqeQaHoLHbnKU551czYzCvD1Ml76XKXMhqk1OmSeC05AEasq2xrczDcFQfvHb5jXYEX3F0zq+VFpQlH6lb/KuvbUx1bqUmplaWQizQAUUqqBSoi/uqoAAHsMmEFFWRUh5YDAJcHT2MixuRFuFhpbRQpFhiauiO1A36ZVyVrrXwBsnggilUGTx4xRcxXHfuqtIl/9RX8shOTW1n3gavVw+KjwwbEXbaSP4u4g2Sx2rweAQAMKMrWk/sDZ1XrTzsjeHBFs+0QxJEPTkhR5jx3a8RpqKtdvxZNzz1frmp1W39olaTbe0HsLq6A49B+gxCnGH0oi5t6j9SaqeMRTSl0BBAIWwQCB5qvsTxdZEaUIu6RNypzIQMAYAwBgDAGAb9HpjI6oCqlvV2CIPkuxAA4yG7K4JMukhimVHmEsf77wAmu9hfEVbI9+3sTlVJuN0reP+AY1r6bxVMKS+EK3LI67m55oqoCgjj1rEc1tdwOp6qByvgwGIC9w8QyFu3qQK/L3xFSW7uB1ObTNXgQyxn13yiUEfFRIR+d4ipL6nfyt9wetfptMI1aGd3YmmjeLw2HB5DB2Vh6dwee2IuV7Ne4MajouoSJZ2jPhNVSLTpz2DMpIVv7rUfjCqRby31Fivy4Nun1DIdyEg/8AfceuVnCM1aSM+HxNXDzz0pWf5vz8yZ1jUpO/ixxeGdgMqr/Z772lkA+1WtTXozEDihkQi4qzd+Rik03dK3ceekyzW0EIBOpCxFTXmt0ZQCeAdyrz6Ymo/U+GpHcQWUgkEURwQe+XIJnVdJJGy+I24vHHIDZPldFZRZ9QCB+WVg01oS78T6t/Rt0aL9jWaL+0kveW72rEUCOw4uq9f0yywE60FOEvJmpR/VuF6NxEsPiKT/8AeLTumrrR2t32b8yk/pc0BUQSGgbZO4sjg2PWhz/+WYY4erR0mjp1+mMD0mlPCzu1urNNct0cD07TeI9H7R5nPoFHcn29vzGRVm4xut+BbA0IVq8Y1HaO8n3Lf12Xeyb13q/jBEW9kd7bJ4vvS9hdD54GYcNQlTV5Pc6HTPSFDF1P7MLW/dxdu7l7+GxUqpJAHJPYZst21ZxoxcmoxV2ycvT9kqpqt8CkbiTGWbbRIKoSt7qoGwObusrnvG8NRKLjJxluj3JrkinEmj8SMJ9rSFXe+QW4UKvfgC69yecKLlG0yCHqtVJKxeV2dz3Z2LMfxJ5OWSSVkQackDAGAMAYAwBgDAGAMA26aBpHVFrcxAFkKLPAtmIAHyTWQ3ZXBO1CppZ18OSPUbKslN0JfmwA39oo9yAD7V3orzjqrfJJG6l1GXUOZJnLtVWfQDsqgcKB6AUBloxUVZEEXLAYAwBgDAMhjyL4PfALDU9QjeFUMCLIm0CVCVLKL4kTlWPbzDaeObyii1K99OQMdQ6PLCiSkBopANsiHchNWUJH2uPVTR+Ko4jNSduIsY6L1NtNKJAAykFXRvtkRhTI3wR+hojkDE4KSsERmR4yr0ybvPGeRYDEBlPrTKRY9VPtltHoCR1kytK0sy7Wn/ruBSkSEtagdhyePTKwtay4aA9dXimXwjMb3QoY+bqPkKPiq7Yg4625g7v+jX6jj02i1JmY7YnDAepLigq/JKH+Z9znTwlaMKcr8DyHT/RtXFYul1a+pWb5Wd7v1+xxP1H12XWzGWU/CqOyr6Af7+uadWrKpLMz0WAwNLB0lSp+b5vmeOs6OOApGkm9/DBmIIKBz5tileG2jaCbPmDVwOcEJOWrXgbxXotkAVya5IA/MngficuQXSSwaVyFPjyLxvXiO+x2MeSP71c+malSnUrK2y9zu9G47CYFdZlc6nol4PV377dy4lXr9UZZGcjluTZLH9TmxThkio3OViq0a1V1Ixy31srv5I+XNcYAwDIGAYwBgDAGAMAYAwBgFh1F9OI4khUlgu6WVrBZ2AOxVugidgasncexAFI5rtv0BX5cDAGAMAyFNE1wO5wCfqOlhIlkM8BZgCIlYvJR99qlFIvkMwPxlFO7tZ+IMPFpvCsTTGavs8FRH3/5vjbu39zF5X208ftb7g9aXR6domZtTslF1G0bENXapFuifkAfOHKSdraEmNF0XUTRtJFGZFT7ghDOKFkmMHftr96q788HEqkYuzZFjRoNPJKwjjVnJIOwetep9u/f0vL2vsD6CP6NgziTzxxMA3hsQWQ+q7/3wOaO0EjLRiox/uPXuGrdoo6NOgQrEkaxRMse7aZSZNpaixUN2si6B7/ibqqtJNtIydTMjxtGG2NRIFAVwBz9o5oc/wA8tKpO147CNOO0iU+likWpIY5ABxuHP4eor9MqsRzJdDkUuu+lNFJ5aeFjR8nIJ7faLHqcyrLLW3oYnFxOd6h9F/syzM7Gbyf1KpYYuSBbcdlFmhyTQ45zHKEnbJtxHicjFp3bdtVm2LuagTtWwLb2FkCz7jKtpbgl67WxtFHFFEECi3dqaWSQjk7q8qDsqD8TZ5FYxd22wV+XBbN0J42A1BWGwGpiN9Ht5btfzrNedfTsK50cDgqdd3q1Ywj3tX8l937mzqsWlWJREWaTd3DDbtr94VZN+xAFducrh5VZSedWNnpehhKSgsLJNW11u79/dyt6EaTqamHwl08Cni5QHMpI9dzuQt+oUAfGZ8navdnFMjruoEH7OJKiojaFUWCd3LAbjz7nHVxzZuJNzXF1jULEYVnlWIggxhyEIbuCoNG8OEW7takXPfT+uamBGSGeSNGvcqsQpsAGx27ADEqcZO7QueendWkgBCCIhiCRJDHMOLHHiI1d/SsSgpb/AC18Ax03VxIxM0CzKR9pZoyD7qUI/mCMSi2tHYGdLHp5JWDu8ERvaQvjFeeA3KEiu7AE8fbzwbklpq/QGYOkySytFpv68qCQYw3mA9VVgGPftV4c0leWgIc8LIxV1KsOCrAgg/IPIyyaeqBryQW/RyqRaiUoGbw/DTcLVS5Cs3+IKSB7Fr9BmCpLtxhz19Dco4Oc8PUxH7Y2822l7LX0KjM5pjAGAMAsI+ln9nbUO6ou7bEp5eVgRu2gdlUGyx4ugLJNUz9rKiRquszPEsBbbElf1aAIpI43uF+9/wC81nCpxTzcSLlflwMAYBcfTfQJdXJtTyqK3P6D/c/GTbiwtdD6z0bo0WlXZENvHL/vN8s1fyzXqVXayNqnSS3N+u6kq95R+A/z9zmG05IzrKncr5usr2Fk/qePjCoybLOpBFO8xnZUKDzsq3yDV21Ef3Q2bGtOLszHTiq1WMbcf9+x0EyRRskSyvG0m7YoJYHby21XDKvf2GaqnK19zuVcFhsyh9Le1u7fmvYia7p+qYVHOhU+lFD+bqWvkewzPRxMIPWJpV+iKkv+3NPx/lX+ChkleNmBPIJDKTfPB7+vfv73nVpzjVjdHCq05UpuEt0eepdNkm0zCPyq7BmqhvZRwHrzECzXoCScxTpRlK/EqmcXr+jvDGrysis58sW65dvPnKiwq2KG4gm7AI5zVzdpxtsSOpdTWRFjjgihRefKN0jGqJeVrY+vlBCj2yIws7t3/ORJXZcgYAwBgDAGAMAYAwBgGyeZnYs7FmPcsSSfxJyEktga8kFxL1GL9mEKKwbaCxNVv3kmvjbtNn1segJ1eol13WN/ljuf81pvo+WEyW2s97u6bv8Ab0KfNo4YwBgE7o2mSSVRKSsQ80jLywQctt+a4HyRmOpPKtN9kZ6GHnWcsv7U5PwX5YhyEEnaKFmgTZA9BdC/xzIjAecAYAwCV0zQPPKsSd2Pf0A9SfgZMVd2B9c0ckWkiWCBbr19WY9yfk/7ZM6bfgZISUTxKupkoDi7Pft8k5Tq4ov1jIGo6VQJt2A7sq+UH155sDLpFXK566b07e++CRqjFswO1lHIv8O/5ZL0IuT+mIjTIU5VELfmxpSDx/8Ac9M08Q7RsdfomnmrOXJfP+Lkb6k0MxkOpjUltOqGEDksdxMg2jnlaHbMNOStlfE6GLpVHPrYr6Urd+va9i36NpxBpo1bjYlufn7mJ/Mk5SbzSNvDw6qik+C1+5zOm6VPIw3xPGZWLbpAUW2JbgkV3NfpnchaEEuR4qpPrJub4u/qWXT9S+m3wTx7QwPe+DzyD6j5GTJZtUURyf1T0xZFMkf3Ld/K9/8A5yK0bq4ic6+j04g3/tO6Y1USxtQ553SNQBAs+UN6D5GlmlmtbTmXPWmXReCfEbUeNtagqp4e7nbbFt1dr498h582lrDQ16CLSsp8aWaN742QrKpFepMyEc32ByZOd9F7/wCGQZ6V0wT7h48MTDssrFN34Nt2D/qYd8Tnl4N+AIqaSQq7KjMqVvZQSq3dWw4F0a96y2ZbA05IGAMAYAwBgDAGAWvX5YGMHgVxp4hJSlf6wA77sCzfr65jpqSvm5ksqsyEDAGAdD0yFRo5pNwsnYb4NlXIA96Ckn/EM0aym60dNEek6OxGFp4GtTzf3JRfstFfnxOezePNjAGAMA7v6D6UfCaXgbzW48BUB5JPyfT125s0VZOTKS3L0alAdtkBfUDzEkV7ivb88tKL3LJl7odHFJDtinO9kHiAsLBF0gYivQCr9eO2YJblkbenyGMiIyoqqDuokdyx7gezVdVlGy1jx9NxJpt+43GyMSwNn4AsDkWeT3qu4yG9Ra546WLMj8cttBHNhBRs2bO7f65o4h9qx6XoinloufN/Gnzcn5gOsVf1Nqdmnb3YhK/xEA1YPZdx/LM+HhmqJGh0lV6vDS79PU53SdcmWQNuZ03WUP2H05Qcf+M7ORWPH3LrWdbj1MwLKF3LtAYjYGuga5B4PuO2VUWkCr1en2ttP3AkFv3T7Vx6dvzGZU7og4WfpF6ho/EjiBtlaVtqfhYBo/j7ZpVew9rllqQ/+FymUwxr4rj0h/rgRV2pS7Ffp65TOrXenjoCI6kEgggg0QeCD7EZYHnAJOg18sDb4ZHjbtasVsexruPg5WUVJWaLRk4tSW6PtHQeoprIUlABLcMvem9R/wB+hGaLpyU8q34Hr6eLoyw7rzaUUryvwtuVH9J/0sDp11ESjdCD4lADch5LcDnaf5E+2d2eD6uirbrf87vg+UYb9Sf1vSdTPpCb7C5W0S/+lq//ACPkuaR6YYAwBgDAGAWOsjh/Z4GjP9aTIsq3Z4IKNXoCr7ePWM5SLlmae3AkrsuQMAYBOh6fu00s4JuOSJCtekiyndfpRjA/6xlHK0lH84Ag5cDAGAZUXwMA+vxaNYoliLBFiVQXN0WHlqgDZu/5nOglaKRivqQNXp1L2u5YxtG4o1m6N0Tye/tdZXUsetZCxlQhlDuA1c+UWAob5r4qsxOyRdbl1q5Ig52MW43Eg2DwCoFUAPQj49uM1bmVIt9NFE2kd2IAQFiSNrBVUn1/y55N+lZC1KyeUi9OgKRIp+4KNx927sfzJJznTd5NntcPT6ulGHJEnKmY536qTxCsYZRsUyEFgpP7oq+/G8/lm9go6uRwOm6v00/P7L7nMGQ3YsA+vv8A7986iPPEvTzL5S1AL2A7n1+a9P1HzkNPgDo+kk6mCQSHkbdp9QfMcpLsvQbnz/6z0/2v6glTlKy2ZZbHMxyFSCpII7EGiPzzCCcvUjJMsmq36gAUwaQhiKIAEhsirsdxx2rjKZLK0dAeNVp0Z3/ZhK8ajd51G9V4vdsJFAmt3F8GhdZKbS7W4IWWBdfTf1PPoSxh2kN3VwSL9xRFH0y0JZJqaWqMWKpf1GHlhpSajK17cbep0S/0p6ogh4YGBFEUwsex8xzb/rp8Ujzr/S2FTThOSfiv4OX/AOHpJC80cihkYl4G8rKhICtGzH+sAuiOGHBoiyOfKdp2to9j00U1FJu7KvLkjAGAMAYBY9HihfxUmO0mJjE5NASLTgN8MFZPxdT6ZSbkrNc9SSuy5AwBgE/oui8eZYPE2GQ0pP2l6OxT7bmpd3puvKTllWawRCkQqSrAgg0QeCCO4I9MuDzgDALDoEHiaiJfdx/Ln/TLQV5Ih7H02LU7HtzyTYvmuQbHzxnQmtNDGid1XWSah5CsscKIfvJpiCOACOTY71+pzAkkXKrpHRFlJbxwCp4PYEjnuxFjt+uRUlpYlaE8jw2pGVhyLWiKHpY4PfObUbi7HQppTVzGveZjCixuVZwtKQN23+sKgswUWF7E8jL0oTq9mO5gxGJw+CtWru0U1fS/HuLl9Uq/faf4wUHv9xG0/kc16mFrU/qiz0GD6d6OxmlCtFvlez9HZm0G+2a51Tg+u6svqJaYUCEq+PID3B4+4vz852MJC1Nd+p5DpOr1mJl3aen+bkdgWBs+YAtXcelkEcV/tm0jnmEBA3C+L7eguu/43+mWBJgd6O0E+Ubj8e/+QxZEXK/6pO7T36gjn1PI/wDGYq0bItFnE5qkjAJGg10kEiyxOUdTww/QgjsQRwQeCCQcrKKkrMEmTRSSxy6pQm0SU6pxs32VOwfahNqD2BAHqLhSSaiCuy4GAMAs+onTNFG8IaOX7ZYiSy2AKkRj2Dc2pJo9uDQpHMm09uBJWZcgYAwBgDALDqbadkieEFH27ZY+SAy0BIrH0cG67hg3oVykcybT8vzuBX5cDAMg4BYto420/jLKPEVqljcgNRPleP8AjHcMO4NHseKZmpWa04ElblyBgFh0DUeHqYn9nH8+P9ctF2aDPpEvT5C97Nw79uKsf750ZSRiRri0STSFNyoWYAeiCxxRquT2GYpNoubuofR0sZ4KUex3jn8iB+nwcx9YmSY+ntQ6XETEVZuxdbvheBfx24seua9enmV0Zqc7PU6rQaALqj3GyKytEANIfSxzQj45Nbzybza6NpWbkeS/WGL/ALVOiuLu/LRfPsXmdY8CVuu6fp0V5WQJtUszR2jUovkpRPA9fbNerh6Mk3OKOx0f0x0lQnGGHrSV3ZK91q+Tuj5LBGxG4g7jyavueW/Hv+P45z46Kx9Od29XfvJejkkhcOtgi+SPfimBHIINUe95Z2ZBZMY2jLKKQUZI152n7Q6k91Y8EHlSR8ZCbuQVyOQtCqJ9fjaczIgtE6D+0Qvu4BU7QPVq4N+11+OaGLxKi8i34nVwHRsq0HUlorad7/j5PlpypzTGAMA3aadlsK7IHG16JAKkgkMB3FgGvgZDSYN3WOnNp55IXIJjYix2YejD4YUR8EZEJKUVJAh5YDAJXTNWIpUkKLIFYEo4BVh6qQR6ixfcdxyMrKOZNA8a3w/Efwd3h7js31v23xuri671kxvbXcGjJAwBgDAJPTtY0MiyKFYqftdQ6EdiGU8EEEj88rKOZWBIl037RJKdLC4RVMnhg+IUUVu5qyoJ79wO90TkJ5UszBXZcDAGAWfUp4JvDMUXhSnyyKDcRPlCsm42hPNqSR2IIuhSKlG93de5JG6j06bTvsmjaNvZhVj3B7EH0I4OTGSkrpkEZTXIywPv30tWpRZAbWSEEqRxdbTz2ux/nmzKXZTKcTmdPAjSuDG0gLOdqAFgCeDR7DLybJRN10c4i8MrJt52CUV37KHB2mvQ38ZhzJO5axzfT0DsSxAA5tufVQbu/wCIenrlpMlI736J04XTlrJ8SRiCf4Qdi17AhQR/izo4SNqd+Z83/Utfrcc430ikvu/dnQZsnAKn6mlUQhG7SuEIsC15ZhZ45VWGa+Kllpvv0O3+ncP12Oi+Ee16be7RwcukV5nEO31/eBFV2HazQ/n+vMvofTC1HS02uWagU5GwAXViq+2iB+R+crmfAFd0LTnxEDA7ZGaFx2tWC+/tdj5UZkbKs1nRiPUiKTlPFANe27bYP4UfyzNHtLkYa05U4SnFXaTaT2dtbacz6E3TqHlIodgeP8v9s1KvRE94Sv4mPBf8RcM0o4ii498WpL0dmvc+AfUESrqZlRgyiRqK8irPY+tdvyzEk0rPc3Z1IVJOdP6Xqrqzs+57FfklRgDAJvUtPIoieR9/ixB1NkkKrNEFNj08OgBYoDKxa1S4f7BCywGAMAsdTrI300Ue2pYnk8wAAaNtrAE9yVbee3Z/jKKLUm+DBXZcDAGAMAYBt0upeJ1kjZkdTaspKsD7gjkZDSaswT9CIZ3kOpmaKRzuWTZuj3Ekt4ir5lB45UGv4faks0UsquSQPAamYAlVIBYA7QTdWa4ujV+2XutiDVkgYBv/AGtyEVmLLGSVRiSgsgmluhdc13yMqBI6pro5dpTTxwsL3eGXKtdV5XZttc9jXPbjKwi47u4Pon9G/V4vEjigMg2USspU2GJ3BSoFqCQeRfObFFtwcZeRWW9zpOudOVWmZSVj2oSAOGsnkt+Ppl1K9giJBq305214ikU8LHynsRweAfYjm8pYue/qnoCIfEjU+dGYAkrufhkDexJIBAqyvpZOFroUlUUE5S2Wr8jqdBpRFFHEvZEVR+CgD/TO5GOWKS4HyCvVdarKpLeTb9Xc35JiOY+oNc37QqoFYRxtvDdrk4BvvwFPA/5g75zsbO8lHke5/SeFy0513x0Xlv8Ab0OS0jiNg5HIavb/AE57dvkZqWuevOp6X1GBNKUlbk2fKSjEbuxb/OiTQytir3JfSRp5kV0VYgrEmO7ruvPyas+vbJd0QznvqOWN2LK3mU+b+Y/3/XM0HZakWKr61+v/ABIVg0zcug8ZxxVjlF+fc/l75kr4q8csfM8r0Z+n1SxEqtZaKTyrwejf29T5tmgesGAMAyBfbBKTbsiz63GyCFGNlI6HwCzNtHwCx/U5r4epnzSXP7HV6UwP9H1VN/U43fi2/jYq82DkjAGAXXSIL0usYxbqSPbJtB2N4qXR7i1LXXoMxzfajr+WMsKM5QlNLRblLmQxDAGAMAYAwBgE3pnVp9OxaCVkJ4YA+Vh7MvZh8EEZWUIy+pA99KfS8jUpKQap4nUFe92jKQ/p6r275E8/7fcHnQaOOUsG1EcNfaZRIQ3f1iR6Pbvxz3xKTXC/hb7gaPphlkaNZIRtvzvII0aiB5Weru7A71hzsr2B6h6WTMYTLCpF25kBi49pFsH8rw59m9mCToiNJq0PjoyqbMkILiq5ADbL9vbnvloTf1JeT/GGj6lp+tpqIrYnw5k2hhzscWQCCeDf8xm3lTWaJTbQtZnV4FfcGkUUGX96qO08d6/771ia1LIxN1aPWHTICS4k3OORxH5747jesY/P9cuHheql5+hyOna/UYGo1x7K89/a5j6w1UgWKKGQrK7bgoYRmREFuiykFUY2CL9jnRrydkovX84nhuiqUHKdSrG8UrXtdRb2bimm1uvMlfSmqMumSQyNJuLbWdQr1uIAcLwWFVY4NXlqMs0E73MPSdJUsTKCio2tdJtq9uF9bPez22Kc9OeYvKAoWRy5kJNbF8qfu9igQ0P1Hry6s802z6R0VQ6jB06b3S18Xq/k16jSonCq+wjzIUUM1diSBaqTfbnnMaN8p4uiyy35gqceZu5/AVmS6RDZIm0p04pTYI5P/wA/n/LLLUg5P6j13hpsB879/gZWtK2iJicfmsSMAYAwCRokksvGrHwxvYgXtWwNx4IAsgWfUjKzUWrS4mSjVnSmqkN1qtn8kjrXUv2iQvsCctSr2ALEgC+eAa/LMdGiqSsjax2PqYxwlU3irX56t/cr8zGiMAn9D6U+qmWGP7m9fYDkmvXj0xrwV/AlOCa6ySiucnZerPr3/A0j0j6VBQMbLz3LEfcfm+c5zk892ewhQp/03V09U1uuPefEyM6J44xgDAGAMAYAwBgDAGAMAyBgEjS9PllV2jjdljBZ2VSVUDm2PYfnlXJLRsF79N9fj0aWDK8jnzp5VhVQfmy7Ef4QP73paE5qXd+egaTPqf051HSzq0iFNrVuA4IPuwHZue+Zn2tUV2Lhukx7leNyjqGAI2mwxViCCD3KjtR+cQqypu6NTG4KljKfV1dt9HbX85mrU6GWVfDlig1Kg2bGz8KRtyk1xe4fz42VjFJWnG5wJfpqVKWfCVnF9/8AKt8CecxxeGkEkbbdsa7PID9qjfHuRRdevb0zY/qqeR5eWxyP+n8a8RF1VdOSzSvfxfBl1HoYwqKQCEAC32AHA4/IZyj6AVuo6YiyF02i7s1yL70R3B9jlr8CbkDqxVVvzH0q8vFNkHD/AFL1/wAFBwSWsLxxYq+e3Fj9ctKSjpxJSPm+p1DSMXY2Tmu3d3LGrIAwBgE/pHSZdSxEYAVRbyOdsca9tzueAP5nsATxlJzUdwYHUXSF9OpXYzhnZRRfbwoJPJQcsFocmzyBTKnLMwQcuBgDALf6R13gazTyegkAP4N5T/InMtCWWomaHSdDr8JUp9z9VqvdH2L65+qY9FFVK8z/ANmh5H+Nh/CP5nj3I6WLlTUbSSb4XPFfp6hjKlbNRqShFfU4try72/Zb8n8IkkLEse5JJ9OTz2Gcg+it31Z5wQT01cUk2/UIdrfcsGyHmgLVdhQdrIAANntlMrUbR99QP2WKSfZFLtjJ8sk42Vxfn2bq54sd+Dx6LtRu1r3ATdJkEwgTbK5rb4LCUNfNAoTZ+O+FNZcz08dAatf0+aBtk0UkTfwyIUP6MAcmMoy1i7gi5YDAM1gE+ToepWHx2gkWGgRIylVIY0CpP3A/F5TrI5st9RY9J02MRCV9TECe0S7nl71yAuxffzMOMhzleyX8fz7GSmoOSzuy7ld+l18khNdpljZFR7YUWIF//t/Ltms6VdzUpNacNf4PQrH9F08NKjShNOSs5Wjf527lYrW1spjERkfwwSwTcdgJ7kL2v5zcyq97anmhp9DI6SSKpKRAF27Ku47VFn1J7DuaPschySaT4gsX+opQIlhAhSJaCLyGJre8hP3liPXgAKBQAxCOVuV9Qdn0D+kGOONBMSWN7toJCUaF33vvQuv5DMqmZ9peZDXI7Tp31bp5DaSobHa6P6dxk5E9mVLUdXX0OT1bFyNN1pRdsBkqkxc5/qn1zp47uQEj0B3H9B/rk5Yx3YOK659ameJjG7I++tpW7Qi9ysDQIIogj94EHuMxuq07RWnMtY5eDrOoRJIxK3hyA70bzoSf3trWA3HDDkehzDKEZPM9ybnrTS6XwmWSOXxabbIkg23XlDRsna/UMDzkNTvo9CTPTdHp3RjLqfCcHyr4TOGFfxKeObHbEpST0V/MHjpsGmYMZ5pI6IoRxCVj7nmRAK/HEnL9q97fZkGen6qCJnLwicf+mHZo178F1RrPH7oYficSUmtHYETUTbmZqC7mJ2qKUWSaA9ALoZZKyBqyQMAYAwCX07w1kR50doQ3mC+UtXJUN6Xx8gHKyvZqO4M9X6nJqZnmlNu5v4A9FUegHYDMkpOTvJ3MNChToQVOmrJcCHlTMMAYAwBgGxZmBUhiCv2mza1yKPpzzkWQJPUerajUV488su29pkdnIurosTV0P0yIwjH6VYGzqXXNTqFCzzPIqmwGNgHteRGnGOsUTc8avrOpljWKXUTPGtbUeRmQUKFKTQocYVOKd0tSLkHLgYAwC56ZpY0QyTMBuBCj1o8bq7/hmnXqTlLJTW256XozCYahReIxkrZk1FcbPTNbfw4ceRB1GtcoIQ7GFWLKp4G40CxA9aAF/GbMY/ua1PO1Mqk1B3XC6t7XZnpHg+Mh1G7wgbcL9zAAnYDfG4gLfpuv0yZ5svZ3KGjUzb3Z9qruYnaopVs3Sj0A7AZKVlYEvrWsjkaMRLtSOGNBwASwUF2Nd7cuQfasrCLSd+ZLM9QOoQQ+KSoMIMVEf2e56+353d+f5ZMJLXLz1IYl6gz6dYmUt4cjOJLJIDhFKn4tAR8k++LdvNcGOk9S8ISoy745oyjLe3keZHB5oq4U9uRuHrkThms1ugQXQrwQQaB5FcEAg/gQQfzy4LHqHU21Txmbw1f7Xn2kMwJHmlC3uKj94LuPruOY4wUE7en8EmnqvTH07BXKMGG5HjYOjrZG5WU/B4NEeoBy0JqS0IIWWAwBgDAGAMAYBYz9HlSBZ5NqK9eGrGpJAb8yp32CvuNA3xfNUVROWVCxjqvWJJwiEKkcQqOKMbY17WQLJLNVlmJY+p4GIQUbvixcr8uBgDAGAMAYAwBgDAGAMAmdM6ZLqGKxLdDczEhURR3Z3YhUX5JHcD1yspqKuwSNBqo9NJJuhi1DKdqFiWhBBotsFeICO1kD3Bysk5pa2+SSunlLsWarYkmgFHPsoAAHwOBl0klZBybd2ZgiLsqjuxA/XIlJRi2zJQoyrVY047tpepd/UbwqkcMSqpUszkC2YkAC37gAAUg4ssfXNXCynJOUvzy+51+ncLhsPWy0Za8YpaLTnfd72t9iu6HJEuohacXEsis4rduUGytfNV+ebM03FqO5w0RJn3MWoCyTSigL9APQfGWWiBN6tPMwg8YUFhVYuKuMM9H553c/GVgoq9uYHS+o+Es6FN6zRGMi6o7kdW7GyGQceoscXiUMzT5MEGSMqaYUfY5ZNNXRepTnTllmrPkdHIP2rTJZV5YU2qwsOUHKo4J528qprtQ7AZpSqulVs1ZP8/2d/CdEUsThJzpzUqiSaSvpbdPnfZO1r8Tms3jzps08xRg4CkqbG5VdfzRgVYfBBGQ1dWBM1erjmlVmjWBTQfwFJHc26xu9A0R5QVXj0yqi4q17+IPPUdLErKIJ/FVgOShiZT2pg1gH5DEfOTFye6sGd99K/wBGiuqy6mVWU8hImtSPmQf/AM/rnSo4NNZpv0PH9J/qWVOTpYeNmt3JfC/n0Og699G6OQBBEI9qgK0Y2kfj/F+d5zMdJ0sQ1HbTTyPdfpehHHdEU6lbWTcu1x+p/nwfM/qT6Vk0lsXR47AsEBue1xk3+ljK06qnoWxmDeGlZtP580QJenRrCJDqYi5AIhQOz8nnc2wItDn7icspNytbzNQNrohB4SadQ5HnmZmd+9+ReFQcUeGPfnnGV5rt+QK8nLkGMAYAwBgDAGAMAYAwCToenzTnbDFJIw9EUuf0UZWUox3dgb9H00NI6TSpp/DveZQ9gg7SoVFZi1+lenpkOel0rgaTUQwyuTGuoUWI9+5FPPDsikMeB9t+vN4alJb2BE1U5d2chV3EmkUKov0VRwB8ZZKysDVkgYBYwyNpwweIiSRFMbNxsVqbeq1zuXgH2Yn2zHKKqaX04mahXnQnnho+D5X0K8nMhibbd2WHTpIVh1G/mVkRYgRdEurM9+hCqV/9w5SSk5K23EFeDlwnbVF79Ra0yRwfK3+HrQ/NmP55pYWm4zlfhp+ex6XpzE06tCi4JJzWeVlx2+blX07WtC4YfmPcZsVqSqRszj9H46eDrKpHbiua/Nu839cIaXevKuAQfyo/5ZTDJqnle6NnpycKmLdWm7qSTXpb5RBhlZDuUkEeozNKKkrM5tGtUozU6bs1xRY6bp8mqEsiFTInnaICnZedzooFELVkDmiTVAkVzKnaPDmRUm6knN7vUq8yGMYAwC16F9Q6nRtcEhUE2UPKN+Knj8xz85kp1p032WaWM6Ow+MjatG/J8V5/iL7rP9I2pmUBFWE1TMvmJP8Adv7R+p+cxVkqtR1JG/0bUngMFHCUnom9eOrb+/8Ao4+WQsSzEknuSbJ/EnJ2IcnJ3Z4wQMAYAwBgDAGAMAYAwCy6b1bwVK/s8EhJvdKhdh+Hmr+WUlDM92Sa+l9Wl05Ji2AmvM0UcjCr+1nQlO/7tXiUFLf5ZFzQNXIN9Ow3/eAaDevIHBy2VA0ZIGAMAYBPh0kkaR6kopj8SkD0Q5XlhsPLKOAT281ZRyTbiCPrtZJNI0srF3cksx7k/wCn4DgZaMVFWQNGSCy1qwjTacIQZSZXlI7gEqiIfwEbP/7uUjmzO+3AkrcuQTtTrw8EMOyjE0h3X92/aaquK2n1Pf0rKKFpOXMtKbkknw0Xrf5bIOXKll/xENpf2dlJKy+JG38IZdsi/g22M/G0++Uy9vN3f6JK3LkGVYjkGj8YBYtDp204dXKTpw8bciQFjTRsBwQCAVau1gnkCl5KVuH5uSVuXIGAMAYAwBgDAGAMAYAwBgDAGAMAYAwBgDAGAMAsdP00GB55JFQA7Y0+55H4JAW/Kqg2XPqQBZuqOfaypAi6nVySbd7FtihFs/aoulHsOSfxJ98sopbA0ZIGAWP1BFCmokTTm4kbarXuDbQFLg+oYgsPhhlKbk4py3DK7LgsV6gv7I2nKnd46yK3oBsZXB9efJX+E5TL283dYkrsuQSOn6x4ZUljNPGwZT8g329R8ZEoqSswbOpU7vNHCY4ndto5ZFP3FA9C6scdwCPxyI6Kzd2CHlgMAsdd1Xxo0V408RKAmUbXZAKCuB5XrimI3UKJPFUjDK7p+RJjq3SJNPsLFHjksxyxtvjequj3BFi1YAixYGITUiLFflwMAYAwBgDAGAMAYAwBgDAGAMAYAwBgDAGAMAYAwCx6Fp4nlPjtUaxyOfMFLFUZlVSfVmCrXzlKjaXZ3CK7LgYBY9K1MSLOsq34kJVCACVcOjqRfa9hUkejHKTTbTXMFdlwMAm6XqbpFLDStHLtJVhe1lPlkTnysAWW/Z2BvKuCbT5A16/QSQsFlXaSquOQQysLVlYEhgR6g4jJSV0CNlgMAYBY9U18UwUrp1ik53mNiI29iIzew+9GvgZSEXHjdA89U6WYdp8SKVHva8ThgaqwVNOh5HDKMQnm4W8QQMuBgDAGAMAYAwBgDAGAMAYAwBgDAGAMAYAwBgDAGAMAuPpCFX12lR1DK00YZWFqQWFgg8EZjrNqnJrkStynzIQMAYBba2Rjo9OCSQsk4WzdCoWoewtmNe7H3zHFdt+X3JKnMhAwBgDAGAfQ/r1A3TtBMwBlcuHkIuRgAtBnPJq/U5p4fSrKPAs9j55m4VGAMAYAwBgDAP/Z"/>
          <p:cNvSpPr>
            <a:spLocks noChangeAspect="1" noChangeArrowheads="1"/>
          </p:cNvSpPr>
          <p:nvPr/>
        </p:nvSpPr>
        <p:spPr bwMode="auto">
          <a:xfrm>
            <a:off x="155575" y="-1690688"/>
            <a:ext cx="4714875" cy="3533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467544" y="4437112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200" dirty="0" smtClean="0"/>
              <a:t>http://img.ihned.cz/attachment.php/20/18674020/DHEnG4w92lP0vxC7qOiV8hpkTtM5NUe6/magnetic_field_earth__350x210_.jpg</a:t>
            </a:r>
            <a:endParaRPr lang="sk-SK" sz="1200" dirty="0"/>
          </a:p>
        </p:txBody>
      </p:sp>
      <p:sp>
        <p:nvSpPr>
          <p:cNvPr id="12302" name="AutoShape 14" descr="data:image/jpeg;base64,/9j/4AAQSkZJRgABAQAAAQABAAD/2wCEAAkGBxQSEhUUExQVFhUXGBwbGRcYGBwgHxwdIBwXGR8gIBwcHCggHB8lHBwdITEhJSksLi4uHB80ODMsNygtLisBCgoKDg0OGRAQGywkICUsLTQsLCwsLCwsLCwsLCwsLC8sNCwsLCwsLDYsLCwsLCwsLCwsLCwsNCwsLCwsLCwsLP/AABEIAKgBGAMBIgACEQEDEQH/xAAcAAACAgMBAQAAAAAAAAAAAAAFBgMEAAEHAgj/xABQEAACAQIEAgcEBgUJBQUJAAABAgMEEQAFEiExQQYTIlFhcYEUMkKRByNSYnKhM1OCscEVJENjkqKy0fAWRFRzoyU0ZMPxCEV0g5OzwtLh/8QAGwEBAAMBAQEBAAAAAAAAAAAAAAECAwQFBgf/xAApEQACAgEEAgICAAcAAAAAAAAAAQIRAwQSITFBURMiBXEUFSNhkaHw/9oADAMBAAIRAxEAPwDiEMTMwVQWZiAFAuSTsAAOJJ5YbM0qFy6NqSEg1Li1VMN9PfBGRwA+NhxO3AY3l6/ybB7Sbe1TalprH9GgJV5/Mnsp+03IXWcvopJ5EiiQvI5sqjmf4DmTyFzgDeW0ElRIsUKF5GOyj5+QA4knYYY2r4Mu7NMUnq7dqptdIj3Qg7Mw/Wn0HPEWbZlHSxNSUjhtQtU1C/0p/VoeUQ8PfO/C2FhEJIAFydgBxOAPdRO0jF3ZmZjdmYkknvJO5ODuW9Fy0YnqZFpadvddwS8n/LjBDP57L44u+zRZZYzqk9bygbeOn8Zf1kndHwXcknYYXMzzGWokaWZ2kkbizH8u4AcgNhgA8ekkFPtQ0yqR/vFQFklPiFI6uPyAPmcQdIumtZWxRQzylkjGwG2o/af7R/dgpkH0b1FRTe2PLDDShSzSs2ohRx7C7k8rXG+2KQ6TRUvZoIArf8TOFeU+Kr7kXkLnh2jgCrQdD6qRBIyCGI8JJ2Eannca7Fh4qDic9H6RNpcyiv3QxSSfn2V/PAGtrZJnLyu8jnizsWJ9TvivgA+aLLgbe2VR8RRpYfOqvixDlVFcGPMij326ymkSx/EjPbC/R0MkzaYo3kb7KKWPyUE4YaL6PMyktalkQd8g0W89RB9LYAYUjrnSzimzaIDgHEkqgX91hacHflqtbEvRrK3kV/YFZ4ma0+X1Y2vw7EtgrMOAICuLcDghlP0eNS2Zqd55NiG03VT4BSefM4L1XSOQuY6iPrrfbOl1/C9rj1uMFb6AvzfRZGWMiTSdTexjCjXGx+F2PIcn0724DDTJ0YoqhDNKhnnSNQ7arNIFsA5ttqFrE2NxbBiil6wCTrNaqLdYy9pVO2ioQe/GftjhxxTqaNqSVZV2jB2Q7kEjdGI2YFeDfEN+WJXdEkeTZXQ9W8b0ilEJmVCdek2UPouNiQoNhx04c4+gtDx9li9UH+WEStkNLURTJcxAh1P3DsR5gal9MFOlfSpnLQMgXQ5vYkh12Knhttv8sauPPBCYI6YdBKRZLQRRWUbouxB8xx8jhHrOilOQAAUPC4b+Bw6TdIQLFV1DnvviSepWpjJUXtxUgXB/f8sX2kWczqOgz8Y5Ae4MLfmLj92F3McpmgNpY2Xxtt8xtjpYk0na+k/CcHcudY4utqBqjNxHEf6YjjfuQczz4DnjPJCuiUctyfIo1iFVWsUgN+rjW3WVBHEJf3UvxkIsOVzizm30g1ksYhjkNPTqulYYeyAvcW95tuNzvvhr6V5IlaetZurkI0q67pYcFMfwKBw09/A45vmuTzU76JUIJ4EbhvI88ZAH43bDl0e+j2eWRBVOlFE2+qdlViPuxsQxPnYYIdNOjOWUNUVNRO8bKGSOFEawtbeZpLXuDwU8cAc8xmGUV+Wpwop5PF6sA/JIAB8zjZzfLj/7ucfhq3/jGcALOMwxqcscbitp277xTqPS0J/fiX/ZaKX/ALrXU8p5JJeFz6Sdm/k2AFfGYvZtk89K2ieJ42PDULAjvU8GHiL4pWwBNTzhL3VWupHaHC/MeIxZybOJaWTrImsbWZSLq6nirqdmU9xxXrZkZ2MadWp4JqLW2HM7nff1xXwA0ZxlUU8LVlEulFt19Pe5gJ2BB4tEx4N8PA8jjMBskzaSllWWI7jYg7q6nZkYc1YbEYzAHvpBmzVU7SsAoNgiDgiKLKg8AoA+Z54N1J/k2n6tT/O6mO8p5wwsLiMffkG7HkukW3JxW6IUsa9bVzqGhpQraDwkla/VIe8EgsfBTgRmcksjmaZtTy3csSCSSTcm3DfltgCnhvQfyVGrbGvkUMt/91QjY2/XMDcfYHidq/RWBII3r5lDLEwWCNhcST21C45rGLO3mo54XaupeV2kkYs7sWZjxJJuSfXAHjXc3O++/jhlyrKYoIhV1oJRr9RTg2acja5PFIgeLcW4DvxB0ZyyMq9VUg+zQkDTwM0hBKxKfG12I4L5jA3Os2lqpWlla7HYAbKqjYKq/CoGwGACGZ9MKudJImltDJovCoARQlyoVfhAvy47XvgBjeGLI8iQR+1VhZKYEhFGz1DDikd+CjbVJYhb8zgCnkfR6Wq1MmlIkt1k0h0xpfvY8zyUXJ7sEhW0NLtDF7ZJ+unBWIfghBu3m55e6MD8+z+Sq0qQscMdxFAmyID3Dmx5sdzgh0G6LvWzABSyjfTbj5nkPE4AOZDVV1cw6yeSKnG4ih+qV/ALHbb7xue7Dc2Wk6Y4olAt2VUbAeXj3n88E5o6ajUAjrXsCEU2QeJOxby2HngDW9MJWYgs6R2/RwWQkjkWFuPDHPPLG6YbolhyioU3NPVOw/VoVA8ibE+gwTzDP54gBLTTGMDjPGSP7Tbj5jCZmE6PpC6ncklhqJO4sBfjYW4eV8ef5TqKZdatNGQL2TrF1eY4W8/HFXKTlWPljoa4cwhZhJDL7NIv22vGeAtrO6X7muD34Z8jzBKjrKeRGiZQBJGwtovurpxDR33tfsngSrbcjh6fdYbVdPFKp4ulkkHjcDS/ky8sFaOuKKkom6+ljb6uoVLS0TNyeK5JhPApcqRexBsD6ENHkirnwHJeB06khZaaW3W05Liw4obavT3W+eKWdQRyLDISQXjsT4xnQfW2nBvMWGmCs0j6q0dQENwYmHEMfeUAmxPEMOYOFPP8zEFPKuksaSq6vuuJEJB8rxg/tDF4W3RDB9RSgX0sNu8/wxrI5dM1wTa3atw9fLCuOkZZGJVRvsSbm/j4eWD/ANHUElVJK5sosoA+EcSWPgALnG7xSim2RYZoFikeSWXaCNgG5a2YXEY8Ta57hc92KedZi7SF2C8AAvuqFHBR3AYB5tmbTVApaaMlI20QqB2nbUNT2HxPx8AAORwbpZVpZEhT+c1jGxYdpYz9mMWIkk8T2VtsDucUlirliy3FQrGiy1R6hWGoIBqkbu0rcWH3msPPF8Z6HQ+zoIrbBhvIfJ7Ag8fcti0OjiMbt18zneWNWDNqP6yY9hLeZOLkVRDCEWGaGBgfdiXrHIU2ILceYuQwF8ec7lN0zTwcuzv6Oqst1yj6qS7F5nClefaLkFvxfPA+j6HRlwsuY0Me+5Dl7f2Vtf19cdFzvOaWSRo5Jp3axUn6lSOZB1aySBvuO/CVX5PQiP2g01asTfFHPCyi+wNupGxOLXTpjbxaL/TXoRl8Hs/UZhEFeM3ZtT62Ui5+rBCbMOzt64Wz0RVv0VfRP4GQofk6jHkZdl0hOisnh7hPTgj+3FI3+HDFkf0TyVUTzR1lM8aXv1Wp22BNtIANz3YsVFau6HVsSlzAzxj+kitIo8S0ZOn1tgCcWaWqlgfVG7xONtSMVYd4uLEYP/7X9cLV1PFVf1n6OX/6qDf9oHAFDJ+k9RTqY1YPCfeglGuM8fgbgfFbHBJaGkrv+7kUlR+oka8Uh/q5Tuh+49xuLNyx4fowlQpfLpTPYEmnddM6jwUEiWw5p8hhXwBYr6KSCRopUZJENmRhYg+WK2Gegz2OaJaauuyLtFUAXkg8O+SLvQm4Hu92BWfZNJSSaJNJDAMkiG6SIeDo3MH/ADwANxmMxmAGjpf/ADeKnoV4xL1s3jNKFJuOehNKju7XecL9BRvNKkUY1PIwRR3sxAH5nGV9W00ryubvI7Ox8WJY/mcMHQw9SlVWc4ItEf8AzZtSKR5KHPpgCLppXIZUp4TeClXqoyODte8kn7b3PkFwHyygeoljhiGp5GCqPEm3y5k4qnDP0ab2alqaw++R7PAfvyAmRh+GMf8AUXAEHS/MI2ZKenN6emBRG/WMbdZL+2w2+6FwvY3fGDADb9HEca1D1FTDHLTU6F5esvYX2QKODOzWAB2492IvpH6SjMK15k1CIKqRKwtpUAbWGw7V+GPfTJlpkjy+K46qz1BJBLVBUXBIA2jB0gcrtzvhZp4GdlRQSzEBRzJOwAA5k7YALdE+j0lbN1aWAUXdmNlVe9j3eW54DjjsC1EdLEIogREot96dhsGe3BO5OA8cCMjoEpnSiQjTF9ZVyfblAJCg81i3AXmWvi1SU7VM1vdCi5O9kXmbDu4AeNsY6iUo0l/1mkEqsr08Ms7tYamILMTsFHexOyqMRu9NCbaRVOOLtdYQfuqO1J5kgeGIel/SNIwIY0KxE3sdi5GkFnHHa+w4De3fhfp60OhYMFFwNR3sOF9I3HH/AFbHOtDnX2a7fZWUkwxmvS6WFdKzmLbZIUVBflstiR5nCd/tXXXv7ZVX/wCfJ+7Vi3UZEbNLIQVBN7Hcnc89jt3YXWO5twx9LotNjxxa7fkyk7GNemMsm1VHDVL/AFqDX3bSJZwfG5wd6N0sHWGagZxOFOqjkYMxU31KtlAqEI+AgNw2J3wpdH8rlnciJGYgWuORPDfHmsymop5LMjqym4YcjxBBHMHG2SEHcU6IR2boLnNNUxGnVLUlQGiKXuYJGuerN7/Vv2mjY8CCvE2ws9KMtdIqtHtralhLm3vPTTdUW9U38jilkGcCfXUMp69FtVolgZ4bi8yW92eIgOdt7AgjfHQunFKWplqG0sWpqlHK7K5ZImDDwbqtQ7r44GvjmWOFUHs4cM+twBfq7Bbkci1zZfEA4c5cxlhhihp4iJq2zCnUg9XENkVeyDeU9ok8FUd5wp9FctSef642p4lMsx59Wu9h4sbKPPwx0DJ8rmqZZH2jqqhA0siqT7JTtsiqo4zSKNKgWsq+Jx052k+SqKeU5TLJLLTURVpiP57WfBEp4xRsOVgQzDd7bWAwfy2jQK0OWQioIGmWctoh8Q0g3cc+qjIUDiWwRzpaaggSCV0hht2KMdt5CbduYIdUpO3YBVeN2PJdzCoq6hQFy6QxLsntjaIwOItAOriXfhfUfvY5rcv0WDtBPokWOorYKlxfTChCRRDwWMOzAcOC278E6TJO2Jr0a3Jtop3J3AF9TsePkPXADolleZD6xoqeGMgqFhiiuf2l1dn1N/DD5l81gEfQzD7oU/IWtjw9dqVhyvZX7o68WNyjyKHSjJKqOIyU9TTb/pBLDEBa9wQ3V7W4Wa/HjhNrukWY00Z9rpYJIW2v1KGN77N9ZEdIJ/Pux266fgv43H+YwCOVRU07VNihkXTIyG6SDgA62s1r+9xHlimD8kktuWNr2TLDb+vBxjpFT5deNuolginTXFNBJrAOwZXhktco2x0uvLv2pw5PUwJJLl1T18TIVkMBIcIftxHtgc7i9rXuMde6Y9D6WakaJUWAl9SMosiymw3HwK3A223GOC19FU0FRocPBPGbggkEdzKw5HvGOrBmjkjaMJwcXyFI+lnXgR5hF7SvATX0zoNtxLY67dzg378Vs46OaIvaKaQVFNcAuos0ZPASx3JQngDcqeRwy9FvZM4nEFYphqpAQlRDpAkbj9ZHbTq2PaW1778jgLnNPJk2YPHBOJGjFmbQVVwwuUZGuGUi1xuPHbG5QWIpCpDKSGBBBBsQRuCCOBvhrTM4cxGisZYqn4Ku1lc/ZnA7/wBaNxzB44hzjK4qiJqyjXSq29op73MJOwZSd2hY8+KnY8jhZJFuBvz3/hbbAFrNculppWimUo68QfmCCNiDxBGxwY6PZpG8fsVWbQMSYpSLmnkPxDnoY21rz48RiXJq1KuNaOpYKV2pqhj+jP6tzziY8CfcPgcL1fRvDI0UqlJEYqyniCOIwBJnGWSU0zwyizobGxuCOIIPNSNwe443g/SH+UKQxH/vNIhaI85YBu0Z+9H7y+BYchjMAKWGbNQYctpI+c8ktQ/kLQx/ICQ/t4WcM/T3sy08Q/oqSFfUrrP+LACzhn6Xr1UNFTfq4etb8cxDn+6qDyAwu0lOZHRF4uwUeZIAwa6e1AfMaor7qymNfwx/VL+SjAC/hl6CQKJ2qXF0pI2nIPAsthGPWQr8sLWGWE9TlUh+KqqFS1vggXW3zeWP+xgBenlZ2LMSWYksTxJJuSfEnHTfoimoKaOasqg4ljYJFIwugZ1cgIBuXspJJ4C3C+/L8N3SJOppqKmGxEZnk8Xmtx8o0UY30+L5ZqJDdBPonU9Yyx7l3uWtvv2FAHoDf0wV+kXNGoytJTuyPq6yZwbEn4EuPhUEn8Xlin9FAZJpJ7KFjjvqbhqvZBfkNRBPlit0hyuSqLVAZSAbF7e+xPL8/LG01jx6rdPpC3toW67NHmVAwuVJvITdmJAABJ5C2w8Ti8M0lMDRhEKEg6gAGAHDgbi/PFqhyM1FRHASyRhQSbeHK44nBfptka0hV4L6ZBZlJsVItYrbv5+XjjpeWM4qkvZQT46u0bRsxII27h6YHWwR6+Ekl1ck95ty8DzxQYjlf1Ix04pc9UB26H9MoqKDQ0bM177c7+PLAvpL0xmqmNuwh+Ec/EnC0TjBh8MFLcRZbynMZKaaOaIgPG2oXFx4gjmCLgjuJx36kjE+UOI/0Uau8IJ4RvE5C8PgLNH5IDzx87Y699FvSOFstqqCeojp2N1idyFFpA3AnmrXP7Qxz6yPCl6JiXuhPQsR0q64xI07q7IfdYLfqYz93VqlbwQYY+lmcwZPB1YlImlLSSOoDTO7cWAa6rfgGa4UAABuA30r6TxZZS9dG6SyOOrpkDBlFgNTdm97DTfyUc8fO+Y18k8jSSuXkY3Zm4k/65csc+HFLM90nwWboYK7ptOS3s4FMG95kJaVvxzt9Yx8QRhceRpGJYl2PNjck+JOIRixDSlgTsABfc473GMY8FT6My/KRDFBEqkLDEBy3awvuDuTfBem1neQagOAO5Hjfj8sCOgldry+mZxZhGFFthYdkH5DDI1UhGx3/jj8+ywcZz+3TPVjzFcENdSqykhdVgewbf6IwPyiMQxlNPZbihJ2vyvyxeeUXBFwQbg4jdNTh1to4OO5uVvA745t98w49l6rhmSQxzRuh0vE4ZCPTdWHJhfHGelGgTexVz9g3EVSdzC4sLnmYn7JZeRJIx2ulRVZjawe2rxtsCfEd/djnH045OGgWa9mQ2I7+795+Yx6GiybZr0/9MwzRtM41mFFLSTtG90ljbip58QVYcQRYgjkRg9lNQtfGlHOwWZBakmPf+oc81bYIfhO3A2wyilo63JI2kYmvp4pCoQgv1SPYBwSLoAQe8C9scvx7hxBHK8xmop9admRCVZHGxG6sjqeIO4KnBfPOjashq6VlFK6GQK7jUjAqrw77uyFhbmVION5+3ttMtaN5oysVX3sSPqpvHWAVY/aUfaxH0NmWXrKGUgR1NurJ4Rzrfq28L3KHwbwwAs4a6g/yhSa/wDeqRBr75oBsG/HFsD3qwPw7q88LIxVgVZSQwI3BGxBHIg4uZFmr0s6TJYlDup4Mp2ZT91lJB88ARZZXvTypNEbPGwZT4jv7weBHME4zBDpblS08/1RJglUSwk/q33APeV3U+IxmAAmGX6RhbMJh3CIfKGIfwwtYZvpF3rnbk8cLD1hj/jfAFXoMl8xoh/4mH8pFOBFVMXdnPFmJPqScGOgr2zGiP8A4mH85FGA9TEUdlPFWIPobYAiwzdJOzQ5cn9XNJ6vKR+5RhaGGfph/wB3y7/4X/zHwAuU0Jd1Rd2YhR5k2GHbppSPNW1bQrqjhkEd/BAIR6dn9+AHQiINX0oY2HXx/wCNbD54v5tmX84ma1y00jEju1HYbY9DQp22isjoWQNQrkojCyK0zkyOwALtEUvuCbINdlB8cQ5FlyCmVZqk9W1zHHpCkcbXsTflty8cLfSXMWFDRRkKOsjlY23sGmNgANuAG+PFDnxkDLpj1BAqAmwUAb78wQMXlilKLftkWG8xls6SO4RVKqp4ki/HlyxD9IVZLOLwJriTss6gGxvtaxuL+XfhdzWoYEtJ2tWxU8x93yvt4YZugiqVaSPXAVjN/sSAgjcbXK8jjnUHhTlVons56MtktcqeNrc/9csVnhIa2lr32BG+HmOia9yoYB7C/A7WufXDFVdE7SaBOCNNwWtx2Fh4YzX5HJfMUFCzkgib7J7v3/5YlNGwGphZb2uSOOHKvo1fWpkZGQkDT8W9je/Lb8zhUfKpQLiNrW324d9/Dxx26fXQyKm0n6JeN9oheia5C9u1rlNwL+OO5/8As+5RopqqRhvJKqWPArGt+HnIw9Mcmp86SGEpGSzHiDcAf68MfQH0aRimyeF32vG8zftFpDjLV5JOKTREUcJ+kUxvmFY8aBUSUoAgAXsgIeA46gd8LEdPqvpN7C5vtjU9U0hZmJJclm8SSWP5k4Zuj+RxPCXfVcix8B32te+OqD+LGrK9sWDTsOR+WGDJqCpVWCxdmS13cEAWuRY8vexNQZYVqA8cmlV4MSDY8tuWDvS/PnsqSA6VXe5I1Hb1PnyxXJl3fWJNDTkE1StKI3BYoCNzvztbw/zxPl9ZMttavfu4gevLHOX6eSEqdO6/eIHdbvNh+/B7Julzsp0km1rhidtu848bU6FRuTjw+zpx5pPyO1F0pjN1IsVBNvLlgvlWfwvcl1CnZiTw+foccpqZEkJcNYnu34Dvv54huJYm47A7EEd/f8seT/LftuibPUcco67U1+hpFNzpBvbhq7vAeOB/SsmpoTpGrUpU35Ei6Xsdr8L35YHUGYx6UdyA00CsxJtcreNuPO6g+uL2TdJl6uWNYr645H7XCyBbKV7yCTx2xtDSRirf+Sjzbj59yDNWpKiOZQGKN2kPB14Mh8GUkeuJeleVClqpIlOqO4aJu+NgGQ+ekgHxBxH0mj01c4/rGPzN/wCOCXSNxLRUE3xBZKd/OIqy3/YkXHop2rOdqmRdCK5UqOqlNoKlTBKe4PYBv2G0t6HAevpHhkkikFnjZkYdzKSD+YxXGGfp59ZJBVf8TTo7H76jq3/NfmTiSDfTi0xgrR/vUd3/AOah0SfM2b9rxwrjDJQDrssqUNr00scybb6ZPqZB5XER/ZOFvADMl6nLCPjoXuPGGY2YcPglAPlK3djMefo/kBquoY2WqjeA783Fk/vhfnjMALWGjpt21op+PWUqA/ijLRt+7CwcMv6fK/vUc3/SnA/wyx/9XAACiqDFIki+8jBh5qQR+7Bjp5TCPMaoD3WlZ1/DJ9Yv91hgDhn6Xt1sNFVDjJD1T/jhIQ/NWQ+RGAFfDLnjB8vy973K+0RHwKukg/uyjC1hnycddl1XD8ULx1KDw7UUv91kb9jAAzozUiKrp5G2CTRuT4K6k/uxd6Qw9XWVKfZnlX5OwwDh44bOno1VInHCpijmHmygN/fB+ePW0HC/dlJEmepqo8vPAaJkv+GY3/xDbxwBSmFgWcLe54X2HrxJww5fJ/2eWK6jR1AJ7tFQun8pIVP7WF2B1aUGS4QtvbkMdUL5XqyowZRmEZqYgUuiElQdrk7drw8sOi1CSnSEtdtyDwB5KDw9cL+YZfFJINP2Rw87C/zwXp1MTMGCg3vZeF9v9b48jV5E6SNEWKyN2iMURuVOwvY+vecKVbM5a5JNvA+WGmrr1UK5A1AkfuwHavjEtnUMvPz43tz9MebNJ+SxQzAgFSGDbcVN7WHPEC5gwHZuB3jG68xlyVJ0X22t/wCgxW1b8Bf54wklusJy8MGZpSMZBpGovawHebC3hckfPH0l9IUwo8lmUG2mFYVPiQIxjjnQ+m9pzCkQi95lYnwjvJ+ZUD1x0r6c6gGnp6e/6WUsR3rGpP8AiZMej/Eb4xc/BCVnzrg7kuZ2dQxa/O5GnwNu/lizmPRsaQ0RPireXG/ie/C5OhUlW2I449bHnxaqP0ZWUJQfI05r0gVABAFDnfWLXHr34WKqqeQ6nYse84iIxrG+PFGHRRsy+LFLWPGbqbeHLHiKAtw5Ykal7iDi0nHpgI/7QOGDKoFuFz64aKPPlUrNIdS2JJttq2sbceN9sItTGF2HHv7xy8seHnJUKTsOHhjCWCMlwTZ2/PMllShparUsbqZNSkAgJKQ67EciB/bxQ6HwNqGog6usF/ONwfThgRl4By6kDg3LVBv5dSgPrp/fhk6NTWaMd2q9vuo57sfO5WlkcWdUY8WcZ6UNeqlNrXKn5qpxdp3L5VMtv0VXC1/CSKdT+ca4HdIWBqJLX2IG/gAD+YwSyk/9m13/ADaUev8AOD+4HG8VUUjKXbFzDHmBMmV0jW/RT1EV/BhDKv5s/wAsLhwyRNfKJB3Vsf5wzX/wjFiD30D7T1MX62kmHqAHH+HCxhk+jsXr4h3rMPnDKMLZwBPl9U0UiSL7yOrjzUhh+YxmK+MwB6ZbGx2OGDoRWos5hlbTDUoYXY8F1e658FcKfK+PfTinVpUq4wBHVp1thwWS9pV9JLn9oYWxgCevpHhkeKRSrxsVZTyINiPnhh6Lr7TT1FEffP8AOIB/WRqdajxeK/qi92Pef/z2mStXeWILDVDmTa0UviHA0E8mUd4wt0VY8MiSxsVkRgysOTA3B+eAIMGOiWarTVKPICYmukqjnG40v6gG48QMXOltEjBK2nUCCoJ1KOEUwsXjPcN9S96nbhhbwAUznKWpKl4HIOg7OODod1ceDKQfXB9YzVZeRuZKFiTz1QSH5/VyAnyk8MQU6nMaUIN6ukQ6Bzmg46QPtxbkd6sfs73Po36RpQVQndWderdSq8SSAQN9rXHE8Md+kyNRaXa5RWQT+i3pTBSzzLUheqqEVCCOzfVYa77BACbnzOFPOqWRKiQPEIG6xhoFwqEG2kE8hgz0yo0NaXVI1gn7cJiXSpUm3C+zA7MORGGOOEVsII7VRAumQEbyxrsHHe6gWYcxY8iMdMsyxvel2uSKFmlpdKWU2cjdvHBKKqlfssd7WLjvJ2uTv4HzGNLj2hAO4uOY7xjgzf1Eyy/uCpal/dZ2NuRPl+W2PKG23jucMbZKJQHAJ49oc7b7+NsCJMs0tYjbkfDHj5Y7eS0YSuiiJeA7zwxCgYEi/dxHE77/ALtsFly1rAgcOHjifIsjlqpxDEoLN7x5INu03hv64zhkt1Eu8UkrYY+iYwQ5j1k8qRAQtpMjBVZiVFgW2uBy8cFfpfzBZq6JUYMsUFwQQReRr8R4IMPWRrDCy0iANDGTFuAesl0mSRiD9kaRz3c92ED6UMpjgqleKNI0lTVZFCi69k7AWvwx0ZG1hoQX2FETqgu5so4/+mFPM5xJIzDgTtty5YK9Jp/0acNiT58MA4rX3vbnbux6f4vSqEPl8splm26IsYMXq6cDsIum3Pn+7bFaFb3G3mf88eupWrZkbpnAO/PBq67AEkX5Hj/ngOIF5uAfLHsqyW0te45cueMppTfDAwrTox0kbgXsflwxTzXKr9pLA8x341lNUW2k95fdJP5Wwy5bl4qJFRzpT3pGHwxqNTn+yD8xjlcpY5dk9lwwFYaWDnFAmoeMl5T5bEfLBvo+CGlPwpBIb+JAQf4jitIrPIzSAKzHXpX4dWk6b89KhUv3LjM4qfZ8vqH4NNdV/Am1/V5P7mPnZS+XU7l0d1bMdM43Wza5HbvYnBoKEyong01YLDvEMTX/ADqBhewz9Lx1UFDTc44DK34pm1/PSFHyx6RyAHL4Ud9MkgiWxOoqTuASBYb7nbBtnAygDnJWkjyjhW//AN0YW8MvSRerosvi59XLMf8A5rgD+5GuANfR5tXxn7KTMfSGU4W8M/Qfs+1zco6SX5vZB+/Czfa2APOMxvGsANPRe1VFJQORqc9ZSk8pgLFL90qgLv8AEqYWHUg2IsRsQeWMRiCCCQRwIw150gr4WrYx9fGB7ZGBx5CdQOIbg4+Ft+DXwAH6O5y1LLrCh0ZSksR4SRn3lJ5eB5EA4m6S5KIGSSFzJTTAtDIeJAtdWA2EiXAYeR54CnBzo7nogDwzJ11LLbrIr2II2EkZ+GReR5jY7YA89Gs6WAvHMhkppgFmjFr2F9LoTsJEJJF+8jniPpDkbUrLZhJDIC0MyjsyLe1/usODKd1PzxNn3R8wqs0LCalfZJ1BG/2ZFuerk+6TvyvjzkWfmBXhlQT00hu8LG3atYOjWPVyAbagNxsQcADaGseGRJY2KujBlYcQRvjqvTtqPNA8mWRjrojqmVRpaRSoOpF4PpNw3BtuBGEuboe8ymXLy1XFxKqLTR+EkQJPhqW4OBFOZaWWziSFx3hkdTxB5EWPPGuGe2aZDGHo1mSSRtS1AZoT2lZN3ibh1kY5m1tSfEAOYwanp5aN4rt728NTGey5HcfhYDip33wPqswilktWKYZxY+1wKDqJ3HWw7B782Qg7cDhky7J6pEc0xiqYpLFlQa0Yj7cJ7QI5MNxjszO3bKowSQ1faJWnnPEn9FIe/b9E3fxU+GAvSSknpE1vEQCdm4ofJl7J+eJJjAG0OJcve594GWFue1yskfl2hiaQSw29lzKmjB5CcoG80dbH1HPGUVUkSBsn6Sktp3BvewY2O2+18NslKrxjRd3uCEUEncbWsN8QZRR5jPus9BIBxdYUkt5lIbD1OOj0FB9SntFWzqwAC040K55hdG737lxz6yEX0a45ULuUdGHY6ZPq7i5UWL28V4IPFiLeOGOsq48tgMdNGOukOlQNy8h2AJ4tpvcngLgW3xFUZmkaNHTaIY03kdLHR68JJjbYXsvE6sAsrrzolzF1AWMdXSxk37Zvvc8bG5LfEdR5Y8nHGOO1Hv2bybl2boqpY8wjplJYU0Uqs32pCpkkbxJYW9MF+m+W+108qKLzU0rMg5kONdv2lJt4rjn/AEAkJzKESXbWXBPfqV7k/Pj44dIqz+dU5clRVwCmkYcUni7cTDua5kAvzU46sGLfFmWSVM4PmUqvN2blRZRvxt4481UPVsFIsASQQLE7+OHXp3kDKzyIigxn+cIi20FuEqjnDIdwR7h1KcRQZZ7XTEFe3Htf0/8A4L49yE4xjFLo53yxMgpzI1geJsCcGKbJAd7Dybh57YkyDKWa+pR2T43v3j91vDBSpomChQQxvxW628z/AK4YZcrukwkChTxou7KxHHSt/nc4ETFCwKnT6Ys1FUGsgDPbbkL8r3tc33xa/k+QEXhUCxPd+/Ex+vLAHcgWYN2geHK2Oj0zNT0qhhaWoUM9+McI7Sr36pTYnuVR34DZflEUCCpqolViL09O39KftOOUQNvx27r4vdCpJaypvOS7dZ1kpY7nQQ1reJsAOFvDGOpmtjl6LQVuh1ageRiwG8j2W+25Y39AAd+4YQvpPztWJii/RgLGhvxRNy3kzG/zx0vpVmApKb77JYctKna34mO3gL9+Pn/PMwM8pYnYCwtw27vC+PA0WNtb2deeXhE/RTKBVVKRudMYu8rfZiUanPnYWHiRiv0hzU1VTLORp6xiQo4KvBVHgqgL6YN1QNBRdXwqK1VaQc44AbovnKe0fuqo5nCtGRfcXHnb+Bx6Byk2XUTzyxxRi7yOqKPFiAPzOC3TmvWWsk6s3iitDGe9IxoB2+0QW9cW+iJ9miqK87GMdTB4zSKRcfgjux7rr34V1FzYb4AZ4Ymp8qkdhY1kyJGCLExw3kdh3gu0Y9DhWw0dOmEbw0akWpIxG1v1rHXLz+0dP7OFjABDo7Qe0VUEP6yVFPgCwBPoLnGYM9CI+qaoqja1NTuym/xyDqk/Nz8sawAsIbEG19+B54u5RmslNKs0LaXW/K4IOxVgdipGxHdgv0noEljWuplCxSm0sYN+pm4lfBG3ZPC45YWrYAac4yqKpiaroVsqi89Ne7QHmy83hPfxXge/CscWcur5KeRZYXZJEN1ZTuP8weYOxwxlaXMNwY6KqPEHaCU94P8AQN4bqfu8wA2R55LSMzREWcaXRhqR17nU7MPzHLBf2KjrSTA60cx4wyteJj/Vy8U/C457McAs2yiamfRPG0bWuL8CO9SNmHiCRilgBnyqasyWsinaJ0YHg3uyptqCuLqwIPFb2NsXM36ZQ18rPXUl2Ym0sEmiRVvsDqDJJpG24HmMAsn6TVNKCsUrCM8Yms0Z80YFfW18O0HTTLXoJVly6FaolQeqGgSAkamV9JMbDfbflbmABmX0NHVwBIasGWLtfXo0Z6vhZiC6krfiDw7sHKDLJTGEdqZyBYSJUJvx4gkH1G+ECirctVlcJXRMOAEkMg8t40JFtsOlBPQSp1ie1st7FbRDSe4nflv5Y3hkbW0ighSDMYyFarjMXdLUxsVHcLltQ899sbroqpG1fykqgkWWCmWR/SyKPXVip7XTR+5Ss3jJOT/dRVH54uZZ0kqC3VRRqA2wSBCG+Y7X54vbTBPMNIvVawNiDXSGaQ8+xSKRHHy944uU2YtUxMbvFABoaZyDJIN+yukAcP6NLKOZxUfKKVGLTOHk49UrbX/rHH7hue8Yly6CWrOkMLpsqgBUVfuj4QOf5458y+peHZEtOZykMS9VToCSBuVBIF+HblY7DvJAG2B3TfNtUiU8K2jpxbSpuNXBtwN9NtN+faPPDfvBGEiBYkkR8i7Ws0pHIL7qDxJwu1GRoUA6soRvrX+Ixw49NfHvs2nOuUI3RnMSMypBwVplW/47x38hrOHvM4WqYnRey7lXjIvcSODUQm9tj1y1MX7ad+FKSlRJtVzdCGFwNip1Ag+nA46FV2LuC2lTK0JcG2lZW9opn8NEmpb49VbcaSiujmdvs3FWLmNPDXRsIpgjAt9htusVtu1E/Egjs3B3Ba1zJMtp1hYTIlLUbDRc6F06gNO1lVr3sCQNrYBxzvTy9fYpHO2moRbEw1C3JZRz4swHxAuMMZW4C6Vfs3WJGF9J+OBjxU8erI24Yo++AL9fkMhIYxNbftxjWD6rgLW5R1oICSKPiCqxJ8ue/dhlyrJhVzEU9SRpDarAq6nhuvA9qwuDgfLHmUUjI/tJC7DeQqe8hr2IxZSAHo+h0kcqP1XVRD4pWC7Wtezbk+AH78Xsxq4Yf0SrNIODMp6pPEId5D4tYeGIhS1WogQSuW4kI5/O38cRy5K4/TyRU47mbU/oiXb92JbvtgRsw62aRpJnZ3JuzMbm58ufgPTHVugXR/2WRppiBIRZIjxFwDqfu24Lx78BMvqYYn/m6EsN2qJQNe32EFxHvzJZvLFeoqxSo1RMbSSkhNtTb3INuJJO/wAsMtzht6RMeHYs/Sb0lepqGUnsISFF+J5sfG2w7t8C8hy6OGMVtWuqME9RCf8AeHH/AJSGxY8/d54sjKY6X6/MgTIRqSjBs7E7gzHjEnOx7Tb8OOF/Os3kqpOslIvYKqqLKijgqrwVR3Y56SSjHpEttu2Q5lXyVErzSsXkkYszHmf4AcAOQtj1lGXSVEyQxC7ubC+w7ySeQAuSeQBxXhhZ2CqCzMQFUC5JOwAA3JJ5Ya8xkGWwvTRsrVcq6aiRbERJzhUjixPvt5KOeIIKPS3MI2MdNTm9PTAqjfrGJBklty1sBbwVcT9C4li6yvkAKUtjGDwedr9UvjYgufBcB6HL2qagQ06kl3IQMRcDc3Y8BZdyeGxOCXSvMI/q6SnOqnp7gOP6WRrdZL5GwC9ygd+AAEshYlmJJJuSTckncknmceRjWDHRbKBVThHbREoLzP8AYjXdjvztsPEjABDMx7Nl8MP9JVN7RJ3iNQUhU78yZH9V7sZgV0izY1dQ8xAUMbKgOyIBpRR4BQB8zjeAPXR3O2pZCSgkikXRLCxssid1+RHENyOLmd5KkGiohJno5CRG52Kta/Vy6fdkW97cGAuNr2XcFcgzySlZtIV45BaWF90kXuYd45MNxywALOMvhon6OJVK02XkvYEvSsbzRd+n9cncyi9uIwrnABvKOlM8CdVdZYP1Ey608wD7h8VIxbMuW1B7SzUTnmn10XP4WKyJ6M/lhYxmAGf/AGRV7dRW0cl+AMhjb+zIBixl/wBHFfM+hI4z4ieIj+65P5YWcvputlSPWqa2C63NlW5tcnuGPcwannYRydqNyFkjYjdSRqVhvvxBwAzZp9GtdBIUZYzYA6utjC78u2wO3libJsmejfVJWUUakdtDNr1DyjB3HIjhhWzrNZaqVpp21yNbU1gL2AXl4DFDAHaaZ6Jo+sjaSqW5Gw6pVPc3GT8lvjZzORlKKqxRHYxxdkN+Jveb1OOTZNnEtK+uJrE7Mp91h3Ec8dfyZFmRJZwaXWL9S36RwLbxqSCVN+LW9cbRkn2QDaHLJJX0wjgLsx2VRzLHkP8AW+GPJpBGSqFlgQr10xFnnc30xqD7q8ezxt2jyxrSZQVX+bU0dmfn5FjsXkO9h+7FDM6kTFQo0xx36tb3tfiSebHmcS1u4BZz+WaVnfgFPAbAAcl58OWAiZlICdBcC/AHBf8AlE6ShJUm3aAHLnilQUwViSwIPdx9bjFcMdtplpOwTPH2yQCb7nvv6YcaaBZREHNhU04ia/DXGdKn0IX0bFCmy5ilgbfni3DS3pXU8Yn1r+FrI/yIQ41kVPc0o0tLJGWDWhq0GzXXZJN/i2NjyZSPixXc9SqwTXeA9qGdPeUH4kHde2qPv8eN9qq5FSF1Bx1dQnC5txPdqAuDyZTjy0PU/VurS0z9tCBYjlqUnZXHAjgfligPMkchI6+L2hSpYVMTFWKjiSwFmt3ML+OLlEUb9DUEHh9YXQ27r3Kn54my2seh1MiiaOSw1ksBcX2I30tvwPpiOV0lva8Dc1ILJ6Ebr6g4JA3mVBO6kfpb8utB/wDywsN0VmUEkRoPvOij/FgtNkczC6qJB9qMhvyG4wt9IsySjF5gdduxFpIJPK+3ZX9+LXXkFuphpqNNdVUrY27EKl2I42vsu/ffCfn30iM766WEQNYgSs2uUD7rEBY789Iv47YV62pnrJS1nkY8FUE28gMEKboRWsNTwGFPtzkRD/qEE+gOMZSbJF+SQsSWJJJuSdySeJJ5nF3JsnmqpOrhQs3EngqjmzMdlUd5wY/k6hpt55zVP+ppuyl9venccOIsik+IxUzjpLJNH1KKkFPcHqIhZSRwLn3pD4sT4YoAi+ZRZepSjcS1LAiSrHBAdisHPhsZTueQHEq9NTtI6oilnYgKqi5JOwAHM4u5Lks1W5SFb2F3Ymyov2nY7KPE4MVGaQ0KNDRN1kzArLWWttwKQg7qvfIe03KwwB6r51y6J6aFlepkGmpmXcIvOGM/4257DkbqeMONYA2MNmdj2Cn9jXaebS9Weagbxw+Fr6n7yVHw49ZRAuXxpWTAGocXpIj8P9e45AfAPiO/AYW6anlqZgiBpJpXsBxZmY8yeZJuScAGOh1CheSqnF4KUCR1PB3JPVx/tsN/ANjePXSqrjjSOhp2DRQktJIOEs5FmbxVR2FPdc88ZgDznWTI8Zq6O7Qf0kXF6dj8Lc2jJvpktw2O/FbxmMwBJBKUYMpKspBDAkEEbggjcHxwzHpRFU7ZhB1rf8REQk3m2xSU/iAJ7xxxmMwB5HReKYXpKyGX7kv1MnlZyVPoxGKGYdFayHeSmmC/aCFl9HW6n54zGYAE6d7Hbzxhj3sN+63PGYzADZ0S+jqur3skTRx85ZVKqPK4ux8BiKXotFBcVlZDGQSDHEDNJcX2spCg/iYYzGYA0vSWGm2oKcI3/ETkSS+aiwjjPkCfE485blLz3ra2Z4oS1zM12klYcViBN3blqvZefdjWMwAcX6Si7COSECmXZEViWTa2osf0jHmTbBmgzCGXeCVCfsE6T8j/AAxmMxpCb6AWjXhqWx57YkaC5up593+QxvGY6CoeMKr2W2J4kDj64s5eio9jcow0ttybYn044zGYp2iTdLQLC7hxcG6yLbiL8vEHcHFl6lIPq2u0bbgju5MP4j0xrGYdkFGoleKUOO1G/wBndXXmDcWv4HcY10o6RUV1E0i00p2AY6tuHaC7rbvIxrGYrJ0rJOf9Kq+vsTSQloQdqiFhKe+90v1fqMIkXSquj2WsqltyE0g/LVjMZjFtvsk3L0vr2FjW1ZHd18n/AO2Ba1F2LSAyEg7sxve2xvxNsZjMQAplvRSrnXUkDiP9ZJ2EH7b2U+hxd/k2hpd6if2px/QU2yX+/Ow4eCKT4jGYzAFHOukkk6CJVSGnU3WCIaUv9pubt95iT3WvgJjMZgDdsNlNlkdAizVih5yLxUbcu6Sf7K90fFudhjMZgBdzKvkqJXllYtI5uzH5egA2A5C2GWb/ALLiaPb26ZLP300bD3f+a4O/2RtxO2YzACgcaxmMw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304" name="AutoShape 16" descr="data:image/jpeg;base64,/9j/4AAQSkZJRgABAQAAAQABAAD/2wCEAAkGBxQSEhUUExQVFhUXGBwbGRcYGBwgHxwdIBwXGR8gIBwcHCggHB8lHBwdITEhJSksLi4uHB80ODMsNygtLisBCgoKDg0OGRAQGywkICUsLTQsLCwsLCwsLCwsLCwsLC8sNCwsLCwsLDYsLCwsLCwsLCwsLCwsNCwsLCwsLCwsLP/AABEIAKgBGAMBIgACEQEDEQH/xAAcAAACAgMBAQAAAAAAAAAAAAAFBgMEAAEHAgj/xABQEAACAQIEAgcEBgUJBQUJAAABAgMEEQAFEiExQQYTIlFhcYEUMkKRByNSYnKhM1OCscEVJENjkqKy0fAWRFRzoyU0ZMPxCEV0g5OzwtLh/8QAGwEBAAMBAQEBAAAAAAAAAAAAAAECAwQFBgf/xAApEQACAgEEAgICAAcAAAAAAAAAAQIRAwQSITFBURMiBXEUFSNhkaHw/9oADAMBAAIRAxEAPwDiEMTMwVQWZiAFAuSTsAAOJJ5YbM0qFy6NqSEg1Li1VMN9PfBGRwA+NhxO3AY3l6/ybB7Sbe1TalprH9GgJV5/Mnsp+03IXWcvopJ5EiiQvI5sqjmf4DmTyFzgDeW0ElRIsUKF5GOyj5+QA4knYYY2r4Mu7NMUnq7dqptdIj3Qg7Mw/Wn0HPEWbZlHSxNSUjhtQtU1C/0p/VoeUQ8PfO/C2FhEJIAFydgBxOAPdRO0jF3ZmZjdmYkknvJO5ODuW9Fy0YnqZFpadvddwS8n/LjBDP57L44u+zRZZYzqk9bygbeOn8Zf1kndHwXcknYYXMzzGWokaWZ2kkbizH8u4AcgNhgA8ekkFPtQ0yqR/vFQFklPiFI6uPyAPmcQdIumtZWxRQzylkjGwG2o/af7R/dgpkH0b1FRTe2PLDDShSzSs2ohRx7C7k8rXG+2KQ6TRUvZoIArf8TOFeU+Kr7kXkLnh2jgCrQdD6qRBIyCGI8JJ2Eannca7Fh4qDic9H6RNpcyiv3QxSSfn2V/PAGtrZJnLyu8jnizsWJ9TvivgA+aLLgbe2VR8RRpYfOqvixDlVFcGPMij326ymkSx/EjPbC/R0MkzaYo3kb7KKWPyUE4YaL6PMyktalkQd8g0W89RB9LYAYUjrnSzimzaIDgHEkqgX91hacHflqtbEvRrK3kV/YFZ4ma0+X1Y2vw7EtgrMOAICuLcDghlP0eNS2Zqd55NiG03VT4BSefM4L1XSOQuY6iPrrfbOl1/C9rj1uMFb6AvzfRZGWMiTSdTexjCjXGx+F2PIcn0724DDTJ0YoqhDNKhnnSNQ7arNIFsA5ttqFrE2NxbBiil6wCTrNaqLdYy9pVO2ioQe/GftjhxxTqaNqSVZV2jB2Q7kEjdGI2YFeDfEN+WJXdEkeTZXQ9W8b0ilEJmVCdek2UPouNiQoNhx04c4+gtDx9li9UH+WEStkNLURTJcxAh1P3DsR5gal9MFOlfSpnLQMgXQ5vYkh12Knhttv8sauPPBCYI6YdBKRZLQRRWUbouxB8xx8jhHrOilOQAAUPC4b+Bw6TdIQLFV1DnvviSepWpjJUXtxUgXB/f8sX2kWczqOgz8Y5Ae4MLfmLj92F3McpmgNpY2Xxtt8xtjpYk0na+k/CcHcudY4utqBqjNxHEf6YjjfuQczz4DnjPJCuiUctyfIo1iFVWsUgN+rjW3WVBHEJf3UvxkIsOVzizm30g1ksYhjkNPTqulYYeyAvcW95tuNzvvhr6V5IlaetZurkI0q67pYcFMfwKBw09/A45vmuTzU76JUIJ4EbhvI88ZAH43bDl0e+j2eWRBVOlFE2+qdlViPuxsQxPnYYIdNOjOWUNUVNRO8bKGSOFEawtbeZpLXuDwU8cAc8xmGUV+Wpwop5PF6sA/JIAB8zjZzfLj/7ucfhq3/jGcALOMwxqcscbitp277xTqPS0J/fiX/ZaKX/ALrXU8p5JJeFz6Sdm/k2AFfGYvZtk89K2ieJ42PDULAjvU8GHiL4pWwBNTzhL3VWupHaHC/MeIxZybOJaWTrImsbWZSLq6nirqdmU9xxXrZkZ2MadWp4JqLW2HM7nff1xXwA0ZxlUU8LVlEulFt19Pe5gJ2BB4tEx4N8PA8jjMBskzaSllWWI7jYg7q6nZkYc1YbEYzAHvpBmzVU7SsAoNgiDgiKLKg8AoA+Z54N1J/k2n6tT/O6mO8p5wwsLiMffkG7HkukW3JxW6IUsa9bVzqGhpQraDwkla/VIe8EgsfBTgRmcksjmaZtTy3csSCSSTcm3DfltgCnhvQfyVGrbGvkUMt/91QjY2/XMDcfYHidq/RWBII3r5lDLEwWCNhcST21C45rGLO3mo54XaupeV2kkYs7sWZjxJJuSfXAHjXc3O++/jhlyrKYoIhV1oJRr9RTg2acja5PFIgeLcW4DvxB0ZyyMq9VUg+zQkDTwM0hBKxKfG12I4L5jA3Os2lqpWlla7HYAbKqjYKq/CoGwGACGZ9MKudJImltDJovCoARQlyoVfhAvy47XvgBjeGLI8iQR+1VhZKYEhFGz1DDikd+CjbVJYhb8zgCnkfR6Wq1MmlIkt1k0h0xpfvY8zyUXJ7sEhW0NLtDF7ZJ+unBWIfghBu3m55e6MD8+z+Sq0qQscMdxFAmyID3Dmx5sdzgh0G6LvWzABSyjfTbj5nkPE4AOZDVV1cw6yeSKnG4ih+qV/ALHbb7xue7Dc2Wk6Y4olAt2VUbAeXj3n88E5o6ajUAjrXsCEU2QeJOxby2HngDW9MJWYgs6R2/RwWQkjkWFuPDHPPLG6YbolhyioU3NPVOw/VoVA8ibE+gwTzDP54gBLTTGMDjPGSP7Tbj5jCZmE6PpC6ncklhqJO4sBfjYW4eV8ef5TqKZdatNGQL2TrF1eY4W8/HFXKTlWPljoa4cwhZhJDL7NIv22vGeAtrO6X7muD34Z8jzBKjrKeRGiZQBJGwtovurpxDR33tfsngSrbcjh6fdYbVdPFKp4ulkkHjcDS/ky8sFaOuKKkom6+ljb6uoVLS0TNyeK5JhPApcqRexBsD6ENHkirnwHJeB06khZaaW3W05Liw4obavT3W+eKWdQRyLDISQXjsT4xnQfW2nBvMWGmCs0j6q0dQENwYmHEMfeUAmxPEMOYOFPP8zEFPKuksaSq6vuuJEJB8rxg/tDF4W3RDB9RSgX0sNu8/wxrI5dM1wTa3atw9fLCuOkZZGJVRvsSbm/j4eWD/ANHUElVJK5sosoA+EcSWPgALnG7xSim2RYZoFikeSWXaCNgG5a2YXEY8Ta57hc92KedZi7SF2C8AAvuqFHBR3AYB5tmbTVApaaMlI20QqB2nbUNT2HxPx8AAORwbpZVpZEhT+c1jGxYdpYz9mMWIkk8T2VtsDucUlirliy3FQrGiy1R6hWGoIBqkbu0rcWH3msPPF8Z6HQ+zoIrbBhvIfJ7Ag8fcti0OjiMbt18zneWNWDNqP6yY9hLeZOLkVRDCEWGaGBgfdiXrHIU2ILceYuQwF8ec7lN0zTwcuzv6Oqst1yj6qS7F5nClefaLkFvxfPA+j6HRlwsuY0Me+5Dl7f2Vtf19cdFzvOaWSRo5Jp3axUn6lSOZB1aySBvuO/CVX5PQiP2g01asTfFHPCyi+wNupGxOLXTpjbxaL/TXoRl8Hs/UZhEFeM3ZtT62Ui5+rBCbMOzt64Wz0RVv0VfRP4GQofk6jHkZdl0hOisnh7hPTgj+3FI3+HDFkf0TyVUTzR1lM8aXv1Wp22BNtIANz3YsVFau6HVsSlzAzxj+kitIo8S0ZOn1tgCcWaWqlgfVG7xONtSMVYd4uLEYP/7X9cLV1PFVf1n6OX/6qDf9oHAFDJ+k9RTqY1YPCfeglGuM8fgbgfFbHBJaGkrv+7kUlR+oka8Uh/q5Tuh+49xuLNyx4fowlQpfLpTPYEmnddM6jwUEiWw5p8hhXwBYr6KSCRopUZJENmRhYg+WK2Gegz2OaJaauuyLtFUAXkg8O+SLvQm4Hu92BWfZNJSSaJNJDAMkiG6SIeDo3MH/ADwANxmMxmAGjpf/ADeKnoV4xL1s3jNKFJuOehNKju7XecL9BRvNKkUY1PIwRR3sxAH5nGV9W00ryubvI7Ox8WJY/mcMHQw9SlVWc4ItEf8AzZtSKR5KHPpgCLppXIZUp4TeClXqoyODte8kn7b3PkFwHyygeoljhiGp5GCqPEm3y5k4qnDP0ab2alqaw++R7PAfvyAmRh+GMf8AUXAEHS/MI2ZKenN6emBRG/WMbdZL+2w2+6FwvY3fGDADb9HEca1D1FTDHLTU6F5esvYX2QKODOzWAB2492IvpH6SjMK15k1CIKqRKwtpUAbWGw7V+GPfTJlpkjy+K46qz1BJBLVBUXBIA2jB0gcrtzvhZp4GdlRQSzEBRzJOwAA5k7YALdE+j0lbN1aWAUXdmNlVe9j3eW54DjjsC1EdLEIogREot96dhsGe3BO5OA8cCMjoEpnSiQjTF9ZVyfblAJCg81i3AXmWvi1SU7VM1vdCi5O9kXmbDu4AeNsY6iUo0l/1mkEqsr08Ms7tYamILMTsFHexOyqMRu9NCbaRVOOLtdYQfuqO1J5kgeGIel/SNIwIY0KxE3sdi5GkFnHHa+w4De3fhfp60OhYMFFwNR3sOF9I3HH/AFbHOtDnX2a7fZWUkwxmvS6WFdKzmLbZIUVBflstiR5nCd/tXXXv7ZVX/wCfJ+7Vi3UZEbNLIQVBN7Hcnc89jt3YXWO5twx9LotNjxxa7fkyk7GNemMsm1VHDVL/AFqDX3bSJZwfG5wd6N0sHWGagZxOFOqjkYMxU31KtlAqEI+AgNw2J3wpdH8rlnciJGYgWuORPDfHmsymop5LMjqym4YcjxBBHMHG2SEHcU6IR2boLnNNUxGnVLUlQGiKXuYJGuerN7/Vv2mjY8CCvE2ws9KMtdIqtHtralhLm3vPTTdUW9U38jilkGcCfXUMp69FtVolgZ4bi8yW92eIgOdt7AgjfHQunFKWplqG0sWpqlHK7K5ZImDDwbqtQ7r44GvjmWOFUHs4cM+twBfq7Bbkci1zZfEA4c5cxlhhihp4iJq2zCnUg9XENkVeyDeU9ok8FUd5wp9FctSef642p4lMsx59Wu9h4sbKPPwx0DJ8rmqZZH2jqqhA0siqT7JTtsiqo4zSKNKgWsq+Jx052k+SqKeU5TLJLLTURVpiP57WfBEp4xRsOVgQzDd7bWAwfy2jQK0OWQioIGmWctoh8Q0g3cc+qjIUDiWwRzpaaggSCV0hht2KMdt5CbduYIdUpO3YBVeN2PJdzCoq6hQFy6QxLsntjaIwOItAOriXfhfUfvY5rcv0WDtBPokWOorYKlxfTChCRRDwWMOzAcOC278E6TJO2Jr0a3Jtop3J3AF9TsePkPXADolleZD6xoqeGMgqFhiiuf2l1dn1N/DD5l81gEfQzD7oU/IWtjw9dqVhyvZX7o68WNyjyKHSjJKqOIyU9TTb/pBLDEBa9wQ3V7W4Wa/HjhNrukWY00Z9rpYJIW2v1KGN77N9ZEdIJ/Pux266fgv43H+YwCOVRU07VNihkXTIyG6SDgA62s1r+9xHlimD8kktuWNr2TLDb+vBxjpFT5deNuolginTXFNBJrAOwZXhktco2x0uvLv2pw5PUwJJLl1T18TIVkMBIcIftxHtgc7i9rXuMde6Y9D6WakaJUWAl9SMosiymw3HwK3A223GOC19FU0FRocPBPGbggkEdzKw5HvGOrBmjkjaMJwcXyFI+lnXgR5hF7SvATX0zoNtxLY67dzg378Vs46OaIvaKaQVFNcAuos0ZPASx3JQngDcqeRwy9FvZM4nEFYphqpAQlRDpAkbj9ZHbTq2PaW1778jgLnNPJk2YPHBOJGjFmbQVVwwuUZGuGUi1xuPHbG5QWIpCpDKSGBBBBsQRuCCOBvhrTM4cxGisZYqn4Ku1lc/ZnA7/wBaNxzB44hzjK4qiJqyjXSq29op73MJOwZSd2hY8+KnY8jhZJFuBvz3/hbbAFrNculppWimUo68QfmCCNiDxBGxwY6PZpG8fsVWbQMSYpSLmnkPxDnoY21rz48RiXJq1KuNaOpYKV2pqhj+jP6tzziY8CfcPgcL1fRvDI0UqlJEYqyniCOIwBJnGWSU0zwyizobGxuCOIIPNSNwe443g/SH+UKQxH/vNIhaI85YBu0Z+9H7y+BYchjMAKWGbNQYctpI+c8ktQ/kLQx/ICQ/t4WcM/T3sy08Q/oqSFfUrrP+LACzhn6Xr1UNFTfq4etb8cxDn+6qDyAwu0lOZHRF4uwUeZIAwa6e1AfMaor7qymNfwx/VL+SjAC/hl6CQKJ2qXF0pI2nIPAsthGPWQr8sLWGWE9TlUh+KqqFS1vggXW3zeWP+xgBenlZ2LMSWYksTxJJuSfEnHTfoimoKaOasqg4ljYJFIwugZ1cgIBuXspJJ4C3C+/L8N3SJOppqKmGxEZnk8Xmtx8o0UY30+L5ZqJDdBPonU9Yyx7l3uWtvv2FAHoDf0wV+kXNGoytJTuyPq6yZwbEn4EuPhUEn8Xlin9FAZJpJ7KFjjvqbhqvZBfkNRBPlit0hyuSqLVAZSAbF7e+xPL8/LG01jx6rdPpC3toW67NHmVAwuVJvITdmJAABJ5C2w8Ti8M0lMDRhEKEg6gAGAHDgbi/PFqhyM1FRHASyRhQSbeHK44nBfptka0hV4L6ZBZlJsVItYrbv5+XjjpeWM4qkvZQT46u0bRsxII27h6YHWwR6+Ekl1ck95ty8DzxQYjlf1Ix04pc9UB26H9MoqKDQ0bM177c7+PLAvpL0xmqmNuwh+Ec/EnC0TjBh8MFLcRZbynMZKaaOaIgPG2oXFx4gjmCLgjuJx36kjE+UOI/0Uau8IJ4RvE5C8PgLNH5IDzx87Y699FvSOFstqqCeojp2N1idyFFpA3AnmrXP7Qxz6yPCl6JiXuhPQsR0q64xI07q7IfdYLfqYz93VqlbwQYY+lmcwZPB1YlImlLSSOoDTO7cWAa6rfgGa4UAABuA30r6TxZZS9dG6SyOOrpkDBlFgNTdm97DTfyUc8fO+Y18k8jSSuXkY3Zm4k/65csc+HFLM90nwWboYK7ptOS3s4FMG95kJaVvxzt9Yx8QRhceRpGJYl2PNjck+JOIRixDSlgTsABfc473GMY8FT6My/KRDFBEqkLDEBy3awvuDuTfBem1neQagOAO5Hjfj8sCOgldry+mZxZhGFFthYdkH5DDI1UhGx3/jj8+ywcZz+3TPVjzFcENdSqykhdVgewbf6IwPyiMQxlNPZbihJ2vyvyxeeUXBFwQbg4jdNTh1to4OO5uVvA745t98w49l6rhmSQxzRuh0vE4ZCPTdWHJhfHGelGgTexVz9g3EVSdzC4sLnmYn7JZeRJIx2ulRVZjawe2rxtsCfEd/djnH045OGgWa9mQ2I7+795+Yx6GiybZr0/9MwzRtM41mFFLSTtG90ljbip58QVYcQRYgjkRg9lNQtfGlHOwWZBakmPf+oc81bYIfhO3A2wyilo63JI2kYmvp4pCoQgv1SPYBwSLoAQe8C9scvx7hxBHK8xmop9admRCVZHGxG6sjqeIO4KnBfPOjashq6VlFK6GQK7jUjAqrw77uyFhbmVION5+3ttMtaN5oysVX3sSPqpvHWAVY/aUfaxH0NmWXrKGUgR1NurJ4Rzrfq28L3KHwbwwAs4a6g/yhSa/wDeqRBr75oBsG/HFsD3qwPw7q88LIxVgVZSQwI3BGxBHIg4uZFmr0s6TJYlDup4Mp2ZT91lJB88ARZZXvTypNEbPGwZT4jv7weBHME4zBDpblS08/1RJglUSwk/q33APeV3U+IxmAAmGX6RhbMJh3CIfKGIfwwtYZvpF3rnbk8cLD1hj/jfAFXoMl8xoh/4mH8pFOBFVMXdnPFmJPqScGOgr2zGiP8A4mH85FGA9TEUdlPFWIPobYAiwzdJOzQ5cn9XNJ6vKR+5RhaGGfph/wB3y7/4X/zHwAuU0Jd1Rd2YhR5k2GHbppSPNW1bQrqjhkEd/BAIR6dn9+AHQiINX0oY2HXx/wCNbD54v5tmX84ma1y00jEju1HYbY9DQp22isjoWQNQrkojCyK0zkyOwALtEUvuCbINdlB8cQ5FlyCmVZqk9W1zHHpCkcbXsTflty8cLfSXMWFDRRkKOsjlY23sGmNgANuAG+PFDnxkDLpj1BAqAmwUAb78wQMXlilKLftkWG8xls6SO4RVKqp4ki/HlyxD9IVZLOLwJriTss6gGxvtaxuL+XfhdzWoYEtJ2tWxU8x93yvt4YZugiqVaSPXAVjN/sSAgjcbXK8jjnUHhTlVons56MtktcqeNrc/9csVnhIa2lr32BG+HmOia9yoYB7C/A7WufXDFVdE7SaBOCNNwWtx2Fh4YzX5HJfMUFCzkgib7J7v3/5YlNGwGphZb2uSOOHKvo1fWpkZGQkDT8W9je/Lb8zhUfKpQLiNrW324d9/Dxx26fXQyKm0n6JeN9oheia5C9u1rlNwL+OO5/8As+5RopqqRhvJKqWPArGt+HnIw9Mcmp86SGEpGSzHiDcAf68MfQH0aRimyeF32vG8zftFpDjLV5JOKTREUcJ+kUxvmFY8aBUSUoAgAXsgIeA46gd8LEdPqvpN7C5vtjU9U0hZmJJclm8SSWP5k4Zuj+RxPCXfVcix8B32te+OqD+LGrK9sWDTsOR+WGDJqCpVWCxdmS13cEAWuRY8vexNQZYVqA8cmlV4MSDY8tuWDvS/PnsqSA6VXe5I1Hb1PnyxXJl3fWJNDTkE1StKI3BYoCNzvztbw/zxPl9ZMttavfu4gevLHOX6eSEqdO6/eIHdbvNh+/B7Julzsp0km1rhidtu848bU6FRuTjw+zpx5pPyO1F0pjN1IsVBNvLlgvlWfwvcl1CnZiTw+foccpqZEkJcNYnu34Dvv54huJYm47A7EEd/f8seT/LftuibPUcco67U1+hpFNzpBvbhq7vAeOB/SsmpoTpGrUpU35Ei6Xsdr8L35YHUGYx6UdyA00CsxJtcreNuPO6g+uL2TdJl6uWNYr645H7XCyBbKV7yCTx2xtDSRirf+Sjzbj59yDNWpKiOZQGKN2kPB14Mh8GUkeuJeleVClqpIlOqO4aJu+NgGQ+ekgHxBxH0mj01c4/rGPzN/wCOCXSNxLRUE3xBZKd/OIqy3/YkXHop2rOdqmRdCK5UqOqlNoKlTBKe4PYBv2G0t6HAevpHhkkikFnjZkYdzKSD+YxXGGfp59ZJBVf8TTo7H76jq3/NfmTiSDfTi0xgrR/vUd3/AOah0SfM2b9rxwrjDJQDrssqUNr00scybb6ZPqZB5XER/ZOFvADMl6nLCPjoXuPGGY2YcPglAPlK3djMefo/kBquoY2WqjeA783Fk/vhfnjMALWGjpt21op+PWUqA/ijLRt+7CwcMv6fK/vUc3/SnA/wyx/9XAACiqDFIki+8jBh5qQR+7Bjp5TCPMaoD3WlZ1/DJ9Yv91hgDhn6Xt1sNFVDjJD1T/jhIQ/NWQ+RGAFfDLnjB8vy973K+0RHwKukg/uyjC1hnycddl1XD8ULx1KDw7UUv91kb9jAAzozUiKrp5G2CTRuT4K6k/uxd6Qw9XWVKfZnlX5OwwDh44bOno1VInHCpijmHmygN/fB+ePW0HC/dlJEmepqo8vPAaJkv+GY3/xDbxwBSmFgWcLe54X2HrxJww5fJ/2eWK6jR1AJ7tFQun8pIVP7WF2B1aUGS4QtvbkMdUL5XqyowZRmEZqYgUuiElQdrk7drw8sOi1CSnSEtdtyDwB5KDw9cL+YZfFJINP2Rw87C/zwXp1MTMGCg3vZeF9v9b48jV5E6SNEWKyN2iMURuVOwvY+vecKVbM5a5JNvA+WGmrr1UK5A1AkfuwHavjEtnUMvPz43tz9MebNJ+SxQzAgFSGDbcVN7WHPEC5gwHZuB3jG68xlyVJ0X22t/wCgxW1b8Bf54wklusJy8MGZpSMZBpGovawHebC3hckfPH0l9IUwo8lmUG2mFYVPiQIxjjnQ+m9pzCkQi95lYnwjvJ+ZUD1x0r6c6gGnp6e/6WUsR3rGpP8AiZMej/Eb4xc/BCVnzrg7kuZ2dQxa/O5GnwNu/lizmPRsaQ0RPireXG/ie/C5OhUlW2I449bHnxaqP0ZWUJQfI05r0gVABAFDnfWLXHr34WKqqeQ6nYse84iIxrG+PFGHRRsy+LFLWPGbqbeHLHiKAtw5Ykal7iDi0nHpgI/7QOGDKoFuFz64aKPPlUrNIdS2JJttq2sbceN9sItTGF2HHv7xy8seHnJUKTsOHhjCWCMlwTZ2/PMllShparUsbqZNSkAgJKQ67EciB/bxQ6HwNqGog6usF/ONwfThgRl4By6kDg3LVBv5dSgPrp/fhk6NTWaMd2q9vuo57sfO5WlkcWdUY8WcZ6UNeqlNrXKn5qpxdp3L5VMtv0VXC1/CSKdT+ca4HdIWBqJLX2IG/gAD+YwSyk/9m13/ADaUev8AOD+4HG8VUUjKXbFzDHmBMmV0jW/RT1EV/BhDKv5s/wAsLhwyRNfKJB3Vsf5wzX/wjFiD30D7T1MX62kmHqAHH+HCxhk+jsXr4h3rMPnDKMLZwBPl9U0UiSL7yOrjzUhh+YxmK+MwB6ZbGx2OGDoRWos5hlbTDUoYXY8F1e658FcKfK+PfTinVpUq4wBHVp1thwWS9pV9JLn9oYWxgCevpHhkeKRSrxsVZTyINiPnhh6Lr7TT1FEffP8AOIB/WRqdajxeK/qi92Pef/z2mStXeWILDVDmTa0UviHA0E8mUd4wt0VY8MiSxsVkRgysOTA3B+eAIMGOiWarTVKPICYmukqjnG40v6gG48QMXOltEjBK2nUCCoJ1KOEUwsXjPcN9S96nbhhbwAUznKWpKl4HIOg7OODod1ceDKQfXB9YzVZeRuZKFiTz1QSH5/VyAnyk8MQU6nMaUIN6ukQ6Bzmg46QPtxbkd6sfs73Po36RpQVQndWderdSq8SSAQN9rXHE8Md+kyNRaXa5RWQT+i3pTBSzzLUheqqEVCCOzfVYa77BACbnzOFPOqWRKiQPEIG6xhoFwqEG2kE8hgz0yo0NaXVI1gn7cJiXSpUm3C+zA7MORGGOOEVsII7VRAumQEbyxrsHHe6gWYcxY8iMdMsyxvel2uSKFmlpdKWU2cjdvHBKKqlfssd7WLjvJ2uTv4HzGNLj2hAO4uOY7xjgzf1Eyy/uCpal/dZ2NuRPl+W2PKG23jucMbZKJQHAJ49oc7b7+NsCJMs0tYjbkfDHj5Y7eS0YSuiiJeA7zwxCgYEi/dxHE77/ALtsFly1rAgcOHjifIsjlqpxDEoLN7x5INu03hv64zhkt1Eu8UkrYY+iYwQ5j1k8qRAQtpMjBVZiVFgW2uBy8cFfpfzBZq6JUYMsUFwQQReRr8R4IMPWRrDCy0iANDGTFuAesl0mSRiD9kaRz3c92ED6UMpjgqleKNI0lTVZFCi69k7AWvwx0ZG1hoQX2FETqgu5so4/+mFPM5xJIzDgTtty5YK9Jp/0acNiT58MA4rX3vbnbux6f4vSqEPl8splm26IsYMXq6cDsIum3Pn+7bFaFb3G3mf88eupWrZkbpnAO/PBq67AEkX5Hj/ngOIF5uAfLHsqyW0te45cueMppTfDAwrTox0kbgXsflwxTzXKr9pLA8x341lNUW2k95fdJP5Wwy5bl4qJFRzpT3pGHwxqNTn+yD8xjlcpY5dk9lwwFYaWDnFAmoeMl5T5bEfLBvo+CGlPwpBIb+JAQf4jitIrPIzSAKzHXpX4dWk6b89KhUv3LjM4qfZ8vqH4NNdV/Am1/V5P7mPnZS+XU7l0d1bMdM43Wza5HbvYnBoKEyong01YLDvEMTX/ADqBhewz9Lx1UFDTc44DK34pm1/PSFHyx6RyAHL4Ud9MkgiWxOoqTuASBYb7nbBtnAygDnJWkjyjhW//AN0YW8MvSRerosvi59XLMf8A5rgD+5GuANfR5tXxn7KTMfSGU4W8M/Qfs+1zco6SX5vZB+/Czfa2APOMxvGsANPRe1VFJQORqc9ZSk8pgLFL90qgLv8AEqYWHUg2IsRsQeWMRiCCCQRwIw150gr4WrYx9fGB7ZGBx5CdQOIbg4+Ft+DXwAH6O5y1LLrCh0ZSksR4SRn3lJ5eB5EA4m6S5KIGSSFzJTTAtDIeJAtdWA2EiXAYeR54CnBzo7nogDwzJ11LLbrIr2II2EkZ+GReR5jY7YA89Gs6WAvHMhkppgFmjFr2F9LoTsJEJJF+8jniPpDkbUrLZhJDIC0MyjsyLe1/usODKd1PzxNn3R8wqs0LCalfZJ1BG/2ZFuerk+6TvyvjzkWfmBXhlQT00hu8LG3atYOjWPVyAbagNxsQcADaGseGRJY2KujBlYcQRvjqvTtqPNA8mWRjrojqmVRpaRSoOpF4PpNw3BtuBGEuboe8ymXLy1XFxKqLTR+EkQJPhqW4OBFOZaWWziSFx3hkdTxB5EWPPGuGe2aZDGHo1mSSRtS1AZoT2lZN3ibh1kY5m1tSfEAOYwanp5aN4rt728NTGey5HcfhYDip33wPqswilktWKYZxY+1wKDqJ3HWw7B782Qg7cDhky7J6pEc0xiqYpLFlQa0Yj7cJ7QI5MNxjszO3bKowSQ1faJWnnPEn9FIe/b9E3fxU+GAvSSknpE1vEQCdm4ofJl7J+eJJjAG0OJcve594GWFue1yskfl2hiaQSw29lzKmjB5CcoG80dbH1HPGUVUkSBsn6Sktp3BvewY2O2+18NslKrxjRd3uCEUEncbWsN8QZRR5jPus9BIBxdYUkt5lIbD1OOj0FB9SntFWzqwAC040K55hdG737lxz6yEX0a45ULuUdGHY6ZPq7i5UWL28V4IPFiLeOGOsq48tgMdNGOukOlQNy8h2AJ4tpvcngLgW3xFUZmkaNHTaIY03kdLHR68JJjbYXsvE6sAsrrzolzF1AWMdXSxk37Zvvc8bG5LfEdR5Y8nHGOO1Hv2bybl2boqpY8wjplJYU0Uqs32pCpkkbxJYW9MF+m+W+108qKLzU0rMg5kONdv2lJt4rjn/AEAkJzKESXbWXBPfqV7k/Pj44dIqz+dU5clRVwCmkYcUni7cTDua5kAvzU46sGLfFmWSVM4PmUqvN2blRZRvxt4481UPVsFIsASQQLE7+OHXp3kDKzyIigxn+cIi20FuEqjnDIdwR7h1KcRQZZ7XTEFe3Htf0/8A4L49yE4xjFLo53yxMgpzI1geJsCcGKbJAd7Dybh57YkyDKWa+pR2T43v3j91vDBSpomChQQxvxW628z/AK4YZcrukwkChTxou7KxHHSt/nc4ETFCwKnT6Ys1FUGsgDPbbkL8r3tc33xa/k+QEXhUCxPd+/Ex+vLAHcgWYN2geHK2Oj0zNT0qhhaWoUM9+McI7Sr36pTYnuVR34DZflEUCCpqolViL09O39KftOOUQNvx27r4vdCpJaypvOS7dZ1kpY7nQQ1reJsAOFvDGOpmtjl6LQVuh1ageRiwG8j2W+25Y39AAd+4YQvpPztWJii/RgLGhvxRNy3kzG/zx0vpVmApKb77JYctKna34mO3gL9+Pn/PMwM8pYnYCwtw27vC+PA0WNtb2deeXhE/RTKBVVKRudMYu8rfZiUanPnYWHiRiv0hzU1VTLORp6xiQo4KvBVHgqgL6YN1QNBRdXwqK1VaQc44AbovnKe0fuqo5nCtGRfcXHnb+Bx6Byk2XUTzyxxRi7yOqKPFiAPzOC3TmvWWsk6s3iitDGe9IxoB2+0QW9cW+iJ9miqK87GMdTB4zSKRcfgjux7rr34V1FzYb4AZ4Ymp8qkdhY1kyJGCLExw3kdh3gu0Y9DhWw0dOmEbw0akWpIxG1v1rHXLz+0dP7OFjABDo7Qe0VUEP6yVFPgCwBPoLnGYM9CI+qaoqja1NTuym/xyDqk/Nz8sawAsIbEG19+B54u5RmslNKs0LaXW/K4IOxVgdipGxHdgv0noEljWuplCxSm0sYN+pm4lfBG3ZPC45YWrYAac4yqKpiaroVsqi89Ne7QHmy83hPfxXge/CscWcur5KeRZYXZJEN1ZTuP8weYOxwxlaXMNwY6KqPEHaCU94P8AQN4bqfu8wA2R55LSMzREWcaXRhqR17nU7MPzHLBf2KjrSTA60cx4wyteJj/Vy8U/C457McAs2yiamfRPG0bWuL8CO9SNmHiCRilgBnyqasyWsinaJ0YHg3uyptqCuLqwIPFb2NsXM36ZQ18rPXUl2Ym0sEmiRVvsDqDJJpG24HmMAsn6TVNKCsUrCM8Yms0Z80YFfW18O0HTTLXoJVly6FaolQeqGgSAkamV9JMbDfbflbmABmX0NHVwBIasGWLtfXo0Z6vhZiC6krfiDw7sHKDLJTGEdqZyBYSJUJvx4gkH1G+ECirctVlcJXRMOAEkMg8t40JFtsOlBPQSp1ie1st7FbRDSe4nflv5Y3hkbW0ighSDMYyFarjMXdLUxsVHcLltQ899sbroqpG1fykqgkWWCmWR/SyKPXVip7XTR+5Ss3jJOT/dRVH54uZZ0kqC3VRRqA2wSBCG+Y7X54vbTBPMNIvVawNiDXSGaQ8+xSKRHHy944uU2YtUxMbvFABoaZyDJIN+yukAcP6NLKOZxUfKKVGLTOHk49UrbX/rHH7hue8Yly6CWrOkMLpsqgBUVfuj4QOf5458y+peHZEtOZykMS9VToCSBuVBIF+HblY7DvJAG2B3TfNtUiU8K2jpxbSpuNXBtwN9NtN+faPPDfvBGEiBYkkR8i7Ws0pHIL7qDxJwu1GRoUA6soRvrX+Ixw49NfHvs2nOuUI3RnMSMypBwVplW/47x38hrOHvM4WqYnRey7lXjIvcSODUQm9tj1y1MX7ad+FKSlRJtVzdCGFwNip1Ag+nA46FV2LuC2lTK0JcG2lZW9opn8NEmpb49VbcaSiujmdvs3FWLmNPDXRsIpgjAt9htusVtu1E/Egjs3B3Ba1zJMtp1hYTIlLUbDRc6F06gNO1lVr3sCQNrYBxzvTy9fYpHO2moRbEw1C3JZRz4swHxAuMMZW4C6Vfs3WJGF9J+OBjxU8erI24Yo++AL9fkMhIYxNbftxjWD6rgLW5R1oICSKPiCqxJ8ue/dhlyrJhVzEU9SRpDarAq6nhuvA9qwuDgfLHmUUjI/tJC7DeQqe8hr2IxZSAHo+h0kcqP1XVRD4pWC7Wtezbk+AH78Xsxq4Yf0SrNIODMp6pPEId5D4tYeGIhS1WogQSuW4kI5/O38cRy5K4/TyRU47mbU/oiXb92JbvtgRsw62aRpJnZ3JuzMbm58ufgPTHVugXR/2WRppiBIRZIjxFwDqfu24Lx78BMvqYYn/m6EsN2qJQNe32EFxHvzJZvLFeoqxSo1RMbSSkhNtTb3INuJJO/wAsMtzht6RMeHYs/Sb0lepqGUnsISFF+J5sfG2w7t8C8hy6OGMVtWuqME9RCf8AeHH/AJSGxY8/d54sjKY6X6/MgTIRqSjBs7E7gzHjEnOx7Tb8OOF/Os3kqpOslIvYKqqLKijgqrwVR3Y56SSjHpEttu2Q5lXyVErzSsXkkYszHmf4AcAOQtj1lGXSVEyQxC7ubC+w7ySeQAuSeQBxXhhZ2CqCzMQFUC5JOwAA3JJ5Ya8xkGWwvTRsrVcq6aiRbERJzhUjixPvt5KOeIIKPS3MI2MdNTm9PTAqjfrGJBklty1sBbwVcT9C4li6yvkAKUtjGDwedr9UvjYgufBcB6HL2qagQ06kl3IQMRcDc3Y8BZdyeGxOCXSvMI/q6SnOqnp7gOP6WRrdZL5GwC9ygd+AAEshYlmJJJuSTckncknmceRjWDHRbKBVThHbREoLzP8AYjXdjvztsPEjABDMx7Nl8MP9JVN7RJ3iNQUhU78yZH9V7sZgV0izY1dQ8xAUMbKgOyIBpRR4BQB8zjeAPXR3O2pZCSgkikXRLCxssid1+RHENyOLmd5KkGiohJno5CRG52Kta/Vy6fdkW97cGAuNr2XcFcgzySlZtIV45BaWF90kXuYd45MNxywALOMvhon6OJVK02XkvYEvSsbzRd+n9cncyi9uIwrnABvKOlM8CdVdZYP1Ey608wD7h8VIxbMuW1B7SzUTnmn10XP4WKyJ6M/lhYxmAGf/AGRV7dRW0cl+AMhjb+zIBixl/wBHFfM+hI4z4ieIj+65P5YWcvputlSPWqa2C63NlW5tcnuGPcwannYRydqNyFkjYjdSRqVhvvxBwAzZp9GtdBIUZYzYA6utjC78u2wO3libJsmejfVJWUUakdtDNr1DyjB3HIjhhWzrNZaqVpp21yNbU1gL2AXl4DFDAHaaZ6Jo+sjaSqW5Gw6pVPc3GT8lvjZzORlKKqxRHYxxdkN+Jveb1OOTZNnEtK+uJrE7Mp91h3Ec8dfyZFmRJZwaXWL9S36RwLbxqSCVN+LW9cbRkn2QDaHLJJX0wjgLsx2VRzLHkP8AW+GPJpBGSqFlgQr10xFnnc30xqD7q8ezxt2jyxrSZQVX+bU0dmfn5FjsXkO9h+7FDM6kTFQo0xx36tb3tfiSebHmcS1u4BZz+WaVnfgFPAbAAcl58OWAiZlICdBcC/AHBf8AlE6ShJUm3aAHLnilQUwViSwIPdx9bjFcMdtplpOwTPH2yQCb7nvv6YcaaBZREHNhU04ia/DXGdKn0IX0bFCmy5ilgbfni3DS3pXU8Yn1r+FrI/yIQ41kVPc0o0tLJGWDWhq0GzXXZJN/i2NjyZSPixXc9SqwTXeA9qGdPeUH4kHde2qPv8eN9qq5FSF1Bx1dQnC5txPdqAuDyZTjy0PU/VurS0z9tCBYjlqUnZXHAjgfligPMkchI6+L2hSpYVMTFWKjiSwFmt3ML+OLlEUb9DUEHh9YXQ27r3Kn54my2seh1MiiaOSw1ksBcX2I30tvwPpiOV0lva8Dc1ILJ6Ebr6g4JA3mVBO6kfpb8utB/wDywsN0VmUEkRoPvOij/FgtNkczC6qJB9qMhvyG4wt9IsySjF5gdduxFpIJPK+3ZX9+LXXkFuphpqNNdVUrY27EKl2I42vsu/ffCfn30iM766WEQNYgSs2uUD7rEBY789Iv47YV62pnrJS1nkY8FUE28gMEKboRWsNTwGFPtzkRD/qEE+gOMZSbJF+SQsSWJJJuSdySeJJ5nF3JsnmqpOrhQs3EngqjmzMdlUd5wY/k6hpt55zVP+ppuyl9venccOIsik+IxUzjpLJNH1KKkFPcHqIhZSRwLn3pD4sT4YoAi+ZRZepSjcS1LAiSrHBAdisHPhsZTueQHEq9NTtI6oilnYgKqi5JOwAHM4u5Lks1W5SFb2F3Ymyov2nY7KPE4MVGaQ0KNDRN1kzArLWWttwKQg7qvfIe03KwwB6r51y6J6aFlepkGmpmXcIvOGM/4257DkbqeMONYA2MNmdj2Cn9jXaebS9Weagbxw+Fr6n7yVHw49ZRAuXxpWTAGocXpIj8P9e45AfAPiO/AYW6anlqZgiBpJpXsBxZmY8yeZJuScAGOh1CheSqnF4KUCR1PB3JPVx/tsN/ANjePXSqrjjSOhp2DRQktJIOEs5FmbxVR2FPdc88ZgDznWTI8Zq6O7Qf0kXF6dj8Lc2jJvpktw2O/FbxmMwBJBKUYMpKspBDAkEEbggjcHxwzHpRFU7ZhB1rf8REQk3m2xSU/iAJ7xxxmMwB5HReKYXpKyGX7kv1MnlZyVPoxGKGYdFayHeSmmC/aCFl9HW6n54zGYAE6d7Hbzxhj3sN+63PGYzADZ0S+jqur3skTRx85ZVKqPK4ux8BiKXotFBcVlZDGQSDHEDNJcX2spCg/iYYzGYA0vSWGm2oKcI3/ETkSS+aiwjjPkCfE485blLz3ra2Z4oS1zM12klYcViBN3blqvZefdjWMwAcX6Si7COSECmXZEViWTa2osf0jHmTbBmgzCGXeCVCfsE6T8j/AAxmMxpCb6AWjXhqWx57YkaC5up593+QxvGY6CoeMKr2W2J4kDj64s5eio9jcow0ttybYn044zGYp2iTdLQLC7hxcG6yLbiL8vEHcHFl6lIPq2u0bbgju5MP4j0xrGYdkFGoleKUOO1G/wBndXXmDcWv4HcY10o6RUV1E0i00p2AY6tuHaC7rbvIxrGYrJ0rJOf9Kq+vsTSQloQdqiFhKe+90v1fqMIkXSquj2WsqltyE0g/LVjMZjFtvsk3L0vr2FjW1ZHd18n/AO2Ba1F2LSAyEg7sxve2xvxNsZjMQAplvRSrnXUkDiP9ZJ2EH7b2U+hxd/k2hpd6if2px/QU2yX+/Ow4eCKT4jGYzAFHOukkk6CJVSGnU3WCIaUv9pubt95iT3WvgJjMZgDdsNlNlkdAizVih5yLxUbcu6Sf7K90fFudhjMZgBdzKvkqJXllYtI5uzH5egA2A5C2GWb/ALLiaPb26ZLP300bD3f+a4O/2RtxO2YzACgcaxmMw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306" name="AutoShape 18" descr="data:image/jpeg;base64,/9j/4AAQSkZJRgABAQAAAQABAAD/2wCEAAkGBxQSEhUUExQVFhUXGBwbGRcYGBwgHxwdIBwXGR8gIBwcHCggHB8lHBwdITEhJSksLi4uHB80ODMsNygtLisBCgoKDg0OGRAQGywkICUsLTQsLCwsLCwsLCwsLCwsLC8sNCwsLCwsLDYsLCwsLCwsLCwsLCwsNCwsLCwsLCwsLP/AABEIAKgBGAMBIgACEQEDEQH/xAAcAAACAgMBAQAAAAAAAAAAAAAFBgMEAAEHAgj/xABQEAACAQIEAgcEBgUJBQUJAAABAgMEEQAFEiExQQYTIlFhcYEUMkKRByNSYnKhM1OCscEVJENjkqKy0fAWRFRzoyU0ZMPxCEV0g5OzwtLh/8QAGwEBAAMBAQEBAAAAAAAAAAAAAAECAwQFBgf/xAApEQACAgEEAgICAAcAAAAAAAAAAQIRAwQSITFBURMiBXEUFSNhkaHw/9oADAMBAAIRAxEAPwDiEMTMwVQWZiAFAuSTsAAOJJ5YbM0qFy6NqSEg1Li1VMN9PfBGRwA+NhxO3AY3l6/ybB7Sbe1TalprH9GgJV5/Mnsp+03IXWcvopJ5EiiQvI5sqjmf4DmTyFzgDeW0ElRIsUKF5GOyj5+QA4knYYY2r4Mu7NMUnq7dqptdIj3Qg7Mw/Wn0HPEWbZlHSxNSUjhtQtU1C/0p/VoeUQ8PfO/C2FhEJIAFydgBxOAPdRO0jF3ZmZjdmYkknvJO5ODuW9Fy0YnqZFpadvddwS8n/LjBDP57L44u+zRZZYzqk9bygbeOn8Zf1kndHwXcknYYXMzzGWokaWZ2kkbizH8u4AcgNhgA8ekkFPtQ0yqR/vFQFklPiFI6uPyAPmcQdIumtZWxRQzylkjGwG2o/af7R/dgpkH0b1FRTe2PLDDShSzSs2ohRx7C7k8rXG+2KQ6TRUvZoIArf8TOFeU+Kr7kXkLnh2jgCrQdD6qRBIyCGI8JJ2Eannca7Fh4qDic9H6RNpcyiv3QxSSfn2V/PAGtrZJnLyu8jnizsWJ9TvivgA+aLLgbe2VR8RRpYfOqvixDlVFcGPMij326ymkSx/EjPbC/R0MkzaYo3kb7KKWPyUE4YaL6PMyktalkQd8g0W89RB9LYAYUjrnSzimzaIDgHEkqgX91hacHflqtbEvRrK3kV/YFZ4ma0+X1Y2vw7EtgrMOAICuLcDghlP0eNS2Zqd55NiG03VT4BSefM4L1XSOQuY6iPrrfbOl1/C9rj1uMFb6AvzfRZGWMiTSdTexjCjXGx+F2PIcn0724DDTJ0YoqhDNKhnnSNQ7arNIFsA5ttqFrE2NxbBiil6wCTrNaqLdYy9pVO2ioQe/GftjhxxTqaNqSVZV2jB2Q7kEjdGI2YFeDfEN+WJXdEkeTZXQ9W8b0ilEJmVCdek2UPouNiQoNhx04c4+gtDx9li9UH+WEStkNLURTJcxAh1P3DsR5gal9MFOlfSpnLQMgXQ5vYkh12Knhttv8sauPPBCYI6YdBKRZLQRRWUbouxB8xx8jhHrOilOQAAUPC4b+Bw6TdIQLFV1DnvviSepWpjJUXtxUgXB/f8sX2kWczqOgz8Y5Ae4MLfmLj92F3McpmgNpY2Xxtt8xtjpYk0na+k/CcHcudY4utqBqjNxHEf6YjjfuQczz4DnjPJCuiUctyfIo1iFVWsUgN+rjW3WVBHEJf3UvxkIsOVzizm30g1ksYhjkNPTqulYYeyAvcW95tuNzvvhr6V5IlaetZurkI0q67pYcFMfwKBw09/A45vmuTzU76JUIJ4EbhvI88ZAH43bDl0e+j2eWRBVOlFE2+qdlViPuxsQxPnYYIdNOjOWUNUVNRO8bKGSOFEawtbeZpLXuDwU8cAc8xmGUV+Wpwop5PF6sA/JIAB8zjZzfLj/7ucfhq3/jGcALOMwxqcscbitp277xTqPS0J/fiX/ZaKX/ALrXU8p5JJeFz6Sdm/k2AFfGYvZtk89K2ieJ42PDULAjvU8GHiL4pWwBNTzhL3VWupHaHC/MeIxZybOJaWTrImsbWZSLq6nirqdmU9xxXrZkZ2MadWp4JqLW2HM7nff1xXwA0ZxlUU8LVlEulFt19Pe5gJ2BB4tEx4N8PA8jjMBskzaSllWWI7jYg7q6nZkYc1YbEYzAHvpBmzVU7SsAoNgiDgiKLKg8AoA+Z54N1J/k2n6tT/O6mO8p5wwsLiMffkG7HkukW3JxW6IUsa9bVzqGhpQraDwkla/VIe8EgsfBTgRmcksjmaZtTy3csSCSSTcm3DfltgCnhvQfyVGrbGvkUMt/91QjY2/XMDcfYHidq/RWBII3r5lDLEwWCNhcST21C45rGLO3mo54XaupeV2kkYs7sWZjxJJuSfXAHjXc3O++/jhlyrKYoIhV1oJRr9RTg2acja5PFIgeLcW4DvxB0ZyyMq9VUg+zQkDTwM0hBKxKfG12I4L5jA3Os2lqpWlla7HYAbKqjYKq/CoGwGACGZ9MKudJImltDJovCoARQlyoVfhAvy47XvgBjeGLI8iQR+1VhZKYEhFGz1DDikd+CjbVJYhb8zgCnkfR6Wq1MmlIkt1k0h0xpfvY8zyUXJ7sEhW0NLtDF7ZJ+unBWIfghBu3m55e6MD8+z+Sq0qQscMdxFAmyID3Dmx5sdzgh0G6LvWzABSyjfTbj5nkPE4AOZDVV1cw6yeSKnG4ih+qV/ALHbb7xue7Dc2Wk6Y4olAt2VUbAeXj3n88E5o6ajUAjrXsCEU2QeJOxby2HngDW9MJWYgs6R2/RwWQkjkWFuPDHPPLG6YbolhyioU3NPVOw/VoVA8ibE+gwTzDP54gBLTTGMDjPGSP7Tbj5jCZmE6PpC6ncklhqJO4sBfjYW4eV8ef5TqKZdatNGQL2TrF1eY4W8/HFXKTlWPljoa4cwhZhJDL7NIv22vGeAtrO6X7muD34Z8jzBKjrKeRGiZQBJGwtovurpxDR33tfsngSrbcjh6fdYbVdPFKp4ulkkHjcDS/ky8sFaOuKKkom6+ljb6uoVLS0TNyeK5JhPApcqRexBsD6ENHkirnwHJeB06khZaaW3W05Liw4obavT3W+eKWdQRyLDISQXjsT4xnQfW2nBvMWGmCs0j6q0dQENwYmHEMfeUAmxPEMOYOFPP8zEFPKuksaSq6vuuJEJB8rxg/tDF4W3RDB9RSgX0sNu8/wxrI5dM1wTa3atw9fLCuOkZZGJVRvsSbm/j4eWD/ANHUElVJK5sosoA+EcSWPgALnG7xSim2RYZoFikeSWXaCNgG5a2YXEY8Ta57hc92KedZi7SF2C8AAvuqFHBR3AYB5tmbTVApaaMlI20QqB2nbUNT2HxPx8AAORwbpZVpZEhT+c1jGxYdpYz9mMWIkk8T2VtsDucUlirliy3FQrGiy1R6hWGoIBqkbu0rcWH3msPPF8Z6HQ+zoIrbBhvIfJ7Ag8fcti0OjiMbt18zneWNWDNqP6yY9hLeZOLkVRDCEWGaGBgfdiXrHIU2ILceYuQwF8ec7lN0zTwcuzv6Oqst1yj6qS7F5nClefaLkFvxfPA+j6HRlwsuY0Me+5Dl7f2Vtf19cdFzvOaWSRo5Jp3axUn6lSOZB1aySBvuO/CVX5PQiP2g01asTfFHPCyi+wNupGxOLXTpjbxaL/TXoRl8Hs/UZhEFeM3ZtT62Ui5+rBCbMOzt64Wz0RVv0VfRP4GQofk6jHkZdl0hOisnh7hPTgj+3FI3+HDFkf0TyVUTzR1lM8aXv1Wp22BNtIANz3YsVFau6HVsSlzAzxj+kitIo8S0ZOn1tgCcWaWqlgfVG7xONtSMVYd4uLEYP/7X9cLV1PFVf1n6OX/6qDf9oHAFDJ+k9RTqY1YPCfeglGuM8fgbgfFbHBJaGkrv+7kUlR+oka8Uh/q5Tuh+49xuLNyx4fowlQpfLpTPYEmnddM6jwUEiWw5p8hhXwBYr6KSCRopUZJENmRhYg+WK2Gegz2OaJaauuyLtFUAXkg8O+SLvQm4Hu92BWfZNJSSaJNJDAMkiG6SIeDo3MH/ADwANxmMxmAGjpf/ADeKnoV4xL1s3jNKFJuOehNKju7XecL9BRvNKkUY1PIwRR3sxAH5nGV9W00ryubvI7Ox8WJY/mcMHQw9SlVWc4ItEf8AzZtSKR5KHPpgCLppXIZUp4TeClXqoyODte8kn7b3PkFwHyygeoljhiGp5GCqPEm3y5k4qnDP0ab2alqaw++R7PAfvyAmRh+GMf8AUXAEHS/MI2ZKenN6emBRG/WMbdZL+2w2+6FwvY3fGDADb9HEca1D1FTDHLTU6F5esvYX2QKODOzWAB2492IvpH6SjMK15k1CIKqRKwtpUAbWGw7V+GPfTJlpkjy+K46qz1BJBLVBUXBIA2jB0gcrtzvhZp4GdlRQSzEBRzJOwAA5k7YALdE+j0lbN1aWAUXdmNlVe9j3eW54DjjsC1EdLEIogREot96dhsGe3BO5OA8cCMjoEpnSiQjTF9ZVyfblAJCg81i3AXmWvi1SU7VM1vdCi5O9kXmbDu4AeNsY6iUo0l/1mkEqsr08Ms7tYamILMTsFHexOyqMRu9NCbaRVOOLtdYQfuqO1J5kgeGIel/SNIwIY0KxE3sdi5GkFnHHa+w4De3fhfp60OhYMFFwNR3sOF9I3HH/AFbHOtDnX2a7fZWUkwxmvS6WFdKzmLbZIUVBflstiR5nCd/tXXXv7ZVX/wCfJ+7Vi3UZEbNLIQVBN7Hcnc89jt3YXWO5twx9LotNjxxa7fkyk7GNemMsm1VHDVL/AFqDX3bSJZwfG5wd6N0sHWGagZxOFOqjkYMxU31KtlAqEI+AgNw2J3wpdH8rlnciJGYgWuORPDfHmsymop5LMjqym4YcjxBBHMHG2SEHcU6IR2boLnNNUxGnVLUlQGiKXuYJGuerN7/Vv2mjY8CCvE2ws9KMtdIqtHtralhLm3vPTTdUW9U38jilkGcCfXUMp69FtVolgZ4bi8yW92eIgOdt7AgjfHQunFKWplqG0sWpqlHK7K5ZImDDwbqtQ7r44GvjmWOFUHs4cM+twBfq7Bbkci1zZfEA4c5cxlhhihp4iJq2zCnUg9XENkVeyDeU9ok8FUd5wp9FctSef642p4lMsx59Wu9h4sbKPPwx0DJ8rmqZZH2jqqhA0siqT7JTtsiqo4zSKNKgWsq+Jx052k+SqKeU5TLJLLTURVpiP57WfBEp4xRsOVgQzDd7bWAwfy2jQK0OWQioIGmWctoh8Q0g3cc+qjIUDiWwRzpaaggSCV0hht2KMdt5CbduYIdUpO3YBVeN2PJdzCoq6hQFy6QxLsntjaIwOItAOriXfhfUfvY5rcv0WDtBPokWOorYKlxfTChCRRDwWMOzAcOC278E6TJO2Jr0a3Jtop3J3AF9TsePkPXADolleZD6xoqeGMgqFhiiuf2l1dn1N/DD5l81gEfQzD7oU/IWtjw9dqVhyvZX7o68WNyjyKHSjJKqOIyU9TTb/pBLDEBa9wQ3V7W4Wa/HjhNrukWY00Z9rpYJIW2v1KGN77N9ZEdIJ/Pux266fgv43H+YwCOVRU07VNihkXTIyG6SDgA62s1r+9xHlimD8kktuWNr2TLDb+vBxjpFT5deNuolginTXFNBJrAOwZXhktco2x0uvLv2pw5PUwJJLl1T18TIVkMBIcIftxHtgc7i9rXuMde6Y9D6WakaJUWAl9SMosiymw3HwK3A223GOC19FU0FRocPBPGbggkEdzKw5HvGOrBmjkjaMJwcXyFI+lnXgR5hF7SvATX0zoNtxLY67dzg378Vs46OaIvaKaQVFNcAuos0ZPASx3JQngDcqeRwy9FvZM4nEFYphqpAQlRDpAkbj9ZHbTq2PaW1778jgLnNPJk2YPHBOJGjFmbQVVwwuUZGuGUi1xuPHbG5QWIpCpDKSGBBBBsQRuCCOBvhrTM4cxGisZYqn4Ku1lc/ZnA7/wBaNxzB44hzjK4qiJqyjXSq29op73MJOwZSd2hY8+KnY8jhZJFuBvz3/hbbAFrNculppWimUo68QfmCCNiDxBGxwY6PZpG8fsVWbQMSYpSLmnkPxDnoY21rz48RiXJq1KuNaOpYKV2pqhj+jP6tzziY8CfcPgcL1fRvDI0UqlJEYqyniCOIwBJnGWSU0zwyizobGxuCOIIPNSNwe443g/SH+UKQxH/vNIhaI85YBu0Z+9H7y+BYchjMAKWGbNQYctpI+c8ktQ/kLQx/ICQ/t4WcM/T3sy08Q/oqSFfUrrP+LACzhn6Xr1UNFTfq4etb8cxDn+6qDyAwu0lOZHRF4uwUeZIAwa6e1AfMaor7qymNfwx/VL+SjAC/hl6CQKJ2qXF0pI2nIPAsthGPWQr8sLWGWE9TlUh+KqqFS1vggXW3zeWP+xgBenlZ2LMSWYksTxJJuSfEnHTfoimoKaOasqg4ljYJFIwugZ1cgIBuXspJJ4C3C+/L8N3SJOppqKmGxEZnk8Xmtx8o0UY30+L5ZqJDdBPonU9Yyx7l3uWtvv2FAHoDf0wV+kXNGoytJTuyPq6yZwbEn4EuPhUEn8Xlin9FAZJpJ7KFjjvqbhqvZBfkNRBPlit0hyuSqLVAZSAbF7e+xPL8/LG01jx6rdPpC3toW67NHmVAwuVJvITdmJAABJ5C2w8Ti8M0lMDRhEKEg6gAGAHDgbi/PFqhyM1FRHASyRhQSbeHK44nBfptka0hV4L6ZBZlJsVItYrbv5+XjjpeWM4qkvZQT46u0bRsxII27h6YHWwR6+Ekl1ck95ty8DzxQYjlf1Ix04pc9UB26H9MoqKDQ0bM177c7+PLAvpL0xmqmNuwh+Ec/EnC0TjBh8MFLcRZbynMZKaaOaIgPG2oXFx4gjmCLgjuJx36kjE+UOI/0Uau8IJ4RvE5C8PgLNH5IDzx87Y699FvSOFstqqCeojp2N1idyFFpA3AnmrXP7Qxz6yPCl6JiXuhPQsR0q64xI07q7IfdYLfqYz93VqlbwQYY+lmcwZPB1YlImlLSSOoDTO7cWAa6rfgGa4UAABuA30r6TxZZS9dG6SyOOrpkDBlFgNTdm97DTfyUc8fO+Y18k8jSSuXkY3Zm4k/65csc+HFLM90nwWboYK7ptOS3s4FMG95kJaVvxzt9Yx8QRhceRpGJYl2PNjck+JOIRixDSlgTsABfc473GMY8FT6My/KRDFBEqkLDEBy3awvuDuTfBem1neQagOAO5Hjfj8sCOgldry+mZxZhGFFthYdkH5DDI1UhGx3/jj8+ywcZz+3TPVjzFcENdSqykhdVgewbf6IwPyiMQxlNPZbihJ2vyvyxeeUXBFwQbg4jdNTh1to4OO5uVvA745t98w49l6rhmSQxzRuh0vE4ZCPTdWHJhfHGelGgTexVz9g3EVSdzC4sLnmYn7JZeRJIx2ulRVZjawe2rxtsCfEd/djnH045OGgWa9mQ2I7+795+Yx6GiybZr0/9MwzRtM41mFFLSTtG90ljbip58QVYcQRYgjkRg9lNQtfGlHOwWZBakmPf+oc81bYIfhO3A2wyilo63JI2kYmvp4pCoQgv1SPYBwSLoAQe8C9scvx7hxBHK8xmop9admRCVZHGxG6sjqeIO4KnBfPOjashq6VlFK6GQK7jUjAqrw77uyFhbmVION5+3ttMtaN5oysVX3sSPqpvHWAVY/aUfaxH0NmWXrKGUgR1NurJ4Rzrfq28L3KHwbwwAs4a6g/yhSa/wDeqRBr75oBsG/HFsD3qwPw7q88LIxVgVZSQwI3BGxBHIg4uZFmr0s6TJYlDup4Mp2ZT91lJB88ARZZXvTypNEbPGwZT4jv7weBHME4zBDpblS08/1RJglUSwk/q33APeV3U+IxmAAmGX6RhbMJh3CIfKGIfwwtYZvpF3rnbk8cLD1hj/jfAFXoMl8xoh/4mH8pFOBFVMXdnPFmJPqScGOgr2zGiP8A4mH85FGA9TEUdlPFWIPobYAiwzdJOzQ5cn9XNJ6vKR+5RhaGGfph/wB3y7/4X/zHwAuU0Jd1Rd2YhR5k2GHbppSPNW1bQrqjhkEd/BAIR6dn9+AHQiINX0oY2HXx/wCNbD54v5tmX84ma1y00jEju1HYbY9DQp22isjoWQNQrkojCyK0zkyOwALtEUvuCbINdlB8cQ5FlyCmVZqk9W1zHHpCkcbXsTflty8cLfSXMWFDRRkKOsjlY23sGmNgANuAG+PFDnxkDLpj1BAqAmwUAb78wQMXlilKLftkWG8xls6SO4RVKqp4ki/HlyxD9IVZLOLwJriTss6gGxvtaxuL+XfhdzWoYEtJ2tWxU8x93yvt4YZugiqVaSPXAVjN/sSAgjcbXK8jjnUHhTlVons56MtktcqeNrc/9csVnhIa2lr32BG+HmOia9yoYB7C/A7WufXDFVdE7SaBOCNNwWtx2Fh4YzX5HJfMUFCzkgib7J7v3/5YlNGwGphZb2uSOOHKvo1fWpkZGQkDT8W9je/Lb8zhUfKpQLiNrW324d9/Dxx26fXQyKm0n6JeN9oheia5C9u1rlNwL+OO5/8As+5RopqqRhvJKqWPArGt+HnIw9Mcmp86SGEpGSzHiDcAf68MfQH0aRimyeF32vG8zftFpDjLV5JOKTREUcJ+kUxvmFY8aBUSUoAgAXsgIeA46gd8LEdPqvpN7C5vtjU9U0hZmJJclm8SSWP5k4Zuj+RxPCXfVcix8B32te+OqD+LGrK9sWDTsOR+WGDJqCpVWCxdmS13cEAWuRY8vexNQZYVqA8cmlV4MSDY8tuWDvS/PnsqSA6VXe5I1Hb1PnyxXJl3fWJNDTkE1StKI3BYoCNzvztbw/zxPl9ZMttavfu4gevLHOX6eSEqdO6/eIHdbvNh+/B7Julzsp0km1rhidtu848bU6FRuTjw+zpx5pPyO1F0pjN1IsVBNvLlgvlWfwvcl1CnZiTw+foccpqZEkJcNYnu34Dvv54huJYm47A7EEd/f8seT/LftuibPUcco67U1+hpFNzpBvbhq7vAeOB/SsmpoTpGrUpU35Ei6Xsdr8L35YHUGYx6UdyA00CsxJtcreNuPO6g+uL2TdJl6uWNYr645H7XCyBbKV7yCTx2xtDSRirf+Sjzbj59yDNWpKiOZQGKN2kPB14Mh8GUkeuJeleVClqpIlOqO4aJu+NgGQ+ekgHxBxH0mj01c4/rGPzN/wCOCXSNxLRUE3xBZKd/OIqy3/YkXHop2rOdqmRdCK5UqOqlNoKlTBKe4PYBv2G0t6HAevpHhkkikFnjZkYdzKSD+YxXGGfp59ZJBVf8TTo7H76jq3/NfmTiSDfTi0xgrR/vUd3/AOah0SfM2b9rxwrjDJQDrssqUNr00scybb6ZPqZB5XER/ZOFvADMl6nLCPjoXuPGGY2YcPglAPlK3djMefo/kBquoY2WqjeA783Fk/vhfnjMALWGjpt21op+PWUqA/ijLRt+7CwcMv6fK/vUc3/SnA/wyx/9XAACiqDFIki+8jBh5qQR+7Bjp5TCPMaoD3WlZ1/DJ9Yv91hgDhn6Xt1sNFVDjJD1T/jhIQ/NWQ+RGAFfDLnjB8vy973K+0RHwKukg/uyjC1hnycddl1XD8ULx1KDw7UUv91kb9jAAzozUiKrp5G2CTRuT4K6k/uxd6Qw9XWVKfZnlX5OwwDh44bOno1VInHCpijmHmygN/fB+ePW0HC/dlJEmepqo8vPAaJkv+GY3/xDbxwBSmFgWcLe54X2HrxJww5fJ/2eWK6jR1AJ7tFQun8pIVP7WF2B1aUGS4QtvbkMdUL5XqyowZRmEZqYgUuiElQdrk7drw8sOi1CSnSEtdtyDwB5KDw9cL+YZfFJINP2Rw87C/zwXp1MTMGCg3vZeF9v9b48jV5E6SNEWKyN2iMURuVOwvY+vecKVbM5a5JNvA+WGmrr1UK5A1AkfuwHavjEtnUMvPz43tz9MebNJ+SxQzAgFSGDbcVN7WHPEC5gwHZuB3jG68xlyVJ0X22t/wCgxW1b8Bf54wklusJy8MGZpSMZBpGovawHebC3hckfPH0l9IUwo8lmUG2mFYVPiQIxjjnQ+m9pzCkQi95lYnwjvJ+ZUD1x0r6c6gGnp6e/6WUsR3rGpP8AiZMej/Eb4xc/BCVnzrg7kuZ2dQxa/O5GnwNu/lizmPRsaQ0RPireXG/ie/C5OhUlW2I449bHnxaqP0ZWUJQfI05r0gVABAFDnfWLXHr34WKqqeQ6nYse84iIxrG+PFGHRRsy+LFLWPGbqbeHLHiKAtw5Ykal7iDi0nHpgI/7QOGDKoFuFz64aKPPlUrNIdS2JJttq2sbceN9sItTGF2HHv7xy8seHnJUKTsOHhjCWCMlwTZ2/PMllShparUsbqZNSkAgJKQ67EciB/bxQ6HwNqGog6usF/ONwfThgRl4By6kDg3LVBv5dSgPrp/fhk6NTWaMd2q9vuo57sfO5WlkcWdUY8WcZ6UNeqlNrXKn5qpxdp3L5VMtv0VXC1/CSKdT+ca4HdIWBqJLX2IG/gAD+YwSyk/9m13/ADaUev8AOD+4HG8VUUjKXbFzDHmBMmV0jW/RT1EV/BhDKv5s/wAsLhwyRNfKJB3Vsf5wzX/wjFiD30D7T1MX62kmHqAHH+HCxhk+jsXr4h3rMPnDKMLZwBPl9U0UiSL7yOrjzUhh+YxmK+MwB6ZbGx2OGDoRWos5hlbTDUoYXY8F1e658FcKfK+PfTinVpUq4wBHVp1thwWS9pV9JLn9oYWxgCevpHhkeKRSrxsVZTyINiPnhh6Lr7TT1FEffP8AOIB/WRqdajxeK/qi92Pef/z2mStXeWILDVDmTa0UviHA0E8mUd4wt0VY8MiSxsVkRgysOTA3B+eAIMGOiWarTVKPICYmukqjnG40v6gG48QMXOltEjBK2nUCCoJ1KOEUwsXjPcN9S96nbhhbwAUznKWpKl4HIOg7OODod1ceDKQfXB9YzVZeRuZKFiTz1QSH5/VyAnyk8MQU6nMaUIN6ukQ6Bzmg46QPtxbkd6sfs73Po36RpQVQndWderdSq8SSAQN9rXHE8Md+kyNRaXa5RWQT+i3pTBSzzLUheqqEVCCOzfVYa77BACbnzOFPOqWRKiQPEIG6xhoFwqEG2kE8hgz0yo0NaXVI1gn7cJiXSpUm3C+zA7MORGGOOEVsII7VRAumQEbyxrsHHe6gWYcxY8iMdMsyxvel2uSKFmlpdKWU2cjdvHBKKqlfssd7WLjvJ2uTv4HzGNLj2hAO4uOY7xjgzf1Eyy/uCpal/dZ2NuRPl+W2PKG23jucMbZKJQHAJ49oc7b7+NsCJMs0tYjbkfDHj5Y7eS0YSuiiJeA7zwxCgYEi/dxHE77/ALtsFly1rAgcOHjifIsjlqpxDEoLN7x5INu03hv64zhkt1Eu8UkrYY+iYwQ5j1k8qRAQtpMjBVZiVFgW2uBy8cFfpfzBZq6JUYMsUFwQQReRr8R4IMPWRrDCy0iANDGTFuAesl0mSRiD9kaRz3c92ED6UMpjgqleKNI0lTVZFCi69k7AWvwx0ZG1hoQX2FETqgu5so4/+mFPM5xJIzDgTtty5YK9Jp/0acNiT58MA4rX3vbnbux6f4vSqEPl8splm26IsYMXq6cDsIum3Pn+7bFaFb3G3mf88eupWrZkbpnAO/PBq67AEkX5Hj/ngOIF5uAfLHsqyW0te45cueMppTfDAwrTox0kbgXsflwxTzXKr9pLA8x341lNUW2k95fdJP5Wwy5bl4qJFRzpT3pGHwxqNTn+yD8xjlcpY5dk9lwwFYaWDnFAmoeMl5T5bEfLBvo+CGlPwpBIb+JAQf4jitIrPIzSAKzHXpX4dWk6b89KhUv3LjM4qfZ8vqH4NNdV/Am1/V5P7mPnZS+XU7l0d1bMdM43Wza5HbvYnBoKEyong01YLDvEMTX/ADqBhewz9Lx1UFDTc44DK34pm1/PSFHyx6RyAHL4Ud9MkgiWxOoqTuASBYb7nbBtnAygDnJWkjyjhW//AN0YW8MvSRerosvi59XLMf8A5rgD+5GuANfR5tXxn7KTMfSGU4W8M/Qfs+1zco6SX5vZB+/Czfa2APOMxvGsANPRe1VFJQORqc9ZSk8pgLFL90qgLv8AEqYWHUg2IsRsQeWMRiCCCQRwIw150gr4WrYx9fGB7ZGBx5CdQOIbg4+Ft+DXwAH6O5y1LLrCh0ZSksR4SRn3lJ5eB5EA4m6S5KIGSSFzJTTAtDIeJAtdWA2EiXAYeR54CnBzo7nogDwzJ11LLbrIr2II2EkZ+GReR5jY7YA89Gs6WAvHMhkppgFmjFr2F9LoTsJEJJF+8jniPpDkbUrLZhJDIC0MyjsyLe1/usODKd1PzxNn3R8wqs0LCalfZJ1BG/2ZFuerk+6TvyvjzkWfmBXhlQT00hu8LG3atYOjWPVyAbagNxsQcADaGseGRJY2KujBlYcQRvjqvTtqPNA8mWRjrojqmVRpaRSoOpF4PpNw3BtuBGEuboe8ymXLy1XFxKqLTR+EkQJPhqW4OBFOZaWWziSFx3hkdTxB5EWPPGuGe2aZDGHo1mSSRtS1AZoT2lZN3ibh1kY5m1tSfEAOYwanp5aN4rt728NTGey5HcfhYDip33wPqswilktWKYZxY+1wKDqJ3HWw7B782Qg7cDhky7J6pEc0xiqYpLFlQa0Yj7cJ7QI5MNxjszO3bKowSQ1faJWnnPEn9FIe/b9E3fxU+GAvSSknpE1vEQCdm4ofJl7J+eJJjAG0OJcve594GWFue1yskfl2hiaQSw29lzKmjB5CcoG80dbH1HPGUVUkSBsn6Sktp3BvewY2O2+18NslKrxjRd3uCEUEncbWsN8QZRR5jPus9BIBxdYUkt5lIbD1OOj0FB9SntFWzqwAC040K55hdG737lxz6yEX0a45ULuUdGHY6ZPq7i5UWL28V4IPFiLeOGOsq48tgMdNGOukOlQNy8h2AJ4tpvcngLgW3xFUZmkaNHTaIY03kdLHR68JJjbYXsvE6sAsrrzolzF1AWMdXSxk37Zvvc8bG5LfEdR5Y8nHGOO1Hv2bybl2boqpY8wjplJYU0Uqs32pCpkkbxJYW9MF+m+W+108qKLzU0rMg5kONdv2lJt4rjn/AEAkJzKESXbWXBPfqV7k/Pj44dIqz+dU5clRVwCmkYcUni7cTDua5kAvzU46sGLfFmWSVM4PmUqvN2blRZRvxt4481UPVsFIsASQQLE7+OHXp3kDKzyIigxn+cIi20FuEqjnDIdwR7h1KcRQZZ7XTEFe3Htf0/8A4L49yE4xjFLo53yxMgpzI1geJsCcGKbJAd7Dybh57YkyDKWa+pR2T43v3j91vDBSpomChQQxvxW628z/AK4YZcrukwkChTxou7KxHHSt/nc4ETFCwKnT6Ys1FUGsgDPbbkL8r3tc33xa/k+QEXhUCxPd+/Ex+vLAHcgWYN2geHK2Oj0zNT0qhhaWoUM9+McI7Sr36pTYnuVR34DZflEUCCpqolViL09O39KftOOUQNvx27r4vdCpJaypvOS7dZ1kpY7nQQ1reJsAOFvDGOpmtjl6LQVuh1ageRiwG8j2W+25Y39AAd+4YQvpPztWJii/RgLGhvxRNy3kzG/zx0vpVmApKb77JYctKna34mO3gL9+Pn/PMwM8pYnYCwtw27vC+PA0WNtb2deeXhE/RTKBVVKRudMYu8rfZiUanPnYWHiRiv0hzU1VTLORp6xiQo4KvBVHgqgL6YN1QNBRdXwqK1VaQc44AbovnKe0fuqo5nCtGRfcXHnb+Bx6Byk2XUTzyxxRi7yOqKPFiAPzOC3TmvWWsk6s3iitDGe9IxoB2+0QW9cW+iJ9miqK87GMdTB4zSKRcfgjux7rr34V1FzYb4AZ4Ymp8qkdhY1kyJGCLExw3kdh3gu0Y9DhWw0dOmEbw0akWpIxG1v1rHXLz+0dP7OFjABDo7Qe0VUEP6yVFPgCwBPoLnGYM9CI+qaoqja1NTuym/xyDqk/Nz8sawAsIbEG19+B54u5RmslNKs0LaXW/K4IOxVgdipGxHdgv0noEljWuplCxSm0sYN+pm4lfBG3ZPC45YWrYAac4yqKpiaroVsqi89Ne7QHmy83hPfxXge/CscWcur5KeRZYXZJEN1ZTuP8weYOxwxlaXMNwY6KqPEHaCU94P8AQN4bqfu8wA2R55LSMzREWcaXRhqR17nU7MPzHLBf2KjrSTA60cx4wyteJj/Vy8U/C457McAs2yiamfRPG0bWuL8CO9SNmHiCRilgBnyqasyWsinaJ0YHg3uyptqCuLqwIPFb2NsXM36ZQ18rPXUl2Ym0sEmiRVvsDqDJJpG24HmMAsn6TVNKCsUrCM8Yms0Z80YFfW18O0HTTLXoJVly6FaolQeqGgSAkamV9JMbDfbflbmABmX0NHVwBIasGWLtfXo0Z6vhZiC6krfiDw7sHKDLJTGEdqZyBYSJUJvx4gkH1G+ECirctVlcJXRMOAEkMg8t40JFtsOlBPQSp1ie1st7FbRDSe4nflv5Y3hkbW0ighSDMYyFarjMXdLUxsVHcLltQ899sbroqpG1fykqgkWWCmWR/SyKPXVip7XTR+5Ss3jJOT/dRVH54uZZ0kqC3VRRqA2wSBCG+Y7X54vbTBPMNIvVawNiDXSGaQ8+xSKRHHy944uU2YtUxMbvFABoaZyDJIN+yukAcP6NLKOZxUfKKVGLTOHk49UrbX/rHH7hue8Yly6CWrOkMLpsqgBUVfuj4QOf5458y+peHZEtOZykMS9VToCSBuVBIF+HblY7DvJAG2B3TfNtUiU8K2jpxbSpuNXBtwN9NtN+faPPDfvBGEiBYkkR8i7Ws0pHIL7qDxJwu1GRoUA6soRvrX+Ixw49NfHvs2nOuUI3RnMSMypBwVplW/47x38hrOHvM4WqYnRey7lXjIvcSODUQm9tj1y1MX7ad+FKSlRJtVzdCGFwNip1Ag+nA46FV2LuC2lTK0JcG2lZW9opn8NEmpb49VbcaSiujmdvs3FWLmNPDXRsIpgjAt9htusVtu1E/Egjs3B3Ba1zJMtp1hYTIlLUbDRc6F06gNO1lVr3sCQNrYBxzvTy9fYpHO2moRbEw1C3JZRz4swHxAuMMZW4C6Vfs3WJGF9J+OBjxU8erI24Yo++AL9fkMhIYxNbftxjWD6rgLW5R1oICSKPiCqxJ8ue/dhlyrJhVzEU9SRpDarAq6nhuvA9qwuDgfLHmUUjI/tJC7DeQqe8hr2IxZSAHo+h0kcqP1XVRD4pWC7Wtezbk+AH78Xsxq4Yf0SrNIODMp6pPEId5D4tYeGIhS1WogQSuW4kI5/O38cRy5K4/TyRU47mbU/oiXb92JbvtgRsw62aRpJnZ3JuzMbm58ufgPTHVugXR/2WRppiBIRZIjxFwDqfu24Lx78BMvqYYn/m6EsN2qJQNe32EFxHvzJZvLFeoqxSo1RMbSSkhNtTb3INuJJO/wAsMtzht6RMeHYs/Sb0lepqGUnsISFF+J5sfG2w7t8C8hy6OGMVtWuqME9RCf8AeHH/AJSGxY8/d54sjKY6X6/MgTIRqSjBs7E7gzHjEnOx7Tb8OOF/Os3kqpOslIvYKqqLKijgqrwVR3Y56SSjHpEttu2Q5lXyVErzSsXkkYszHmf4AcAOQtj1lGXSVEyQxC7ubC+w7ySeQAuSeQBxXhhZ2CqCzMQFUC5JOwAA3JJ5Ya8xkGWwvTRsrVcq6aiRbERJzhUjixPvt5KOeIIKPS3MI2MdNTm9PTAqjfrGJBklty1sBbwVcT9C4li6yvkAKUtjGDwedr9UvjYgufBcB6HL2qagQ06kl3IQMRcDc3Y8BZdyeGxOCXSvMI/q6SnOqnp7gOP6WRrdZL5GwC9ygd+AAEshYlmJJJuSTckncknmceRjWDHRbKBVThHbREoLzP8AYjXdjvztsPEjABDMx7Nl8MP9JVN7RJ3iNQUhU78yZH9V7sZgV0izY1dQ8xAUMbKgOyIBpRR4BQB8zjeAPXR3O2pZCSgkikXRLCxssid1+RHENyOLmd5KkGiohJno5CRG52Kta/Vy6fdkW97cGAuNr2XcFcgzySlZtIV45BaWF90kXuYd45MNxywALOMvhon6OJVK02XkvYEvSsbzRd+n9cncyi9uIwrnABvKOlM8CdVdZYP1Ey608wD7h8VIxbMuW1B7SzUTnmn10XP4WKyJ6M/lhYxmAGf/AGRV7dRW0cl+AMhjb+zIBixl/wBHFfM+hI4z4ieIj+65P5YWcvputlSPWqa2C63NlW5tcnuGPcwannYRydqNyFkjYjdSRqVhvvxBwAzZp9GtdBIUZYzYA6utjC78u2wO3libJsmejfVJWUUakdtDNr1DyjB3HIjhhWzrNZaqVpp21yNbU1gL2AXl4DFDAHaaZ6Jo+sjaSqW5Gw6pVPc3GT8lvjZzORlKKqxRHYxxdkN+Jveb1OOTZNnEtK+uJrE7Mp91h3Ec8dfyZFmRJZwaXWL9S36RwLbxqSCVN+LW9cbRkn2QDaHLJJX0wjgLsx2VRzLHkP8AW+GPJpBGSqFlgQr10xFnnc30xqD7q8ezxt2jyxrSZQVX+bU0dmfn5FjsXkO9h+7FDM6kTFQo0xx36tb3tfiSebHmcS1u4BZz+WaVnfgFPAbAAcl58OWAiZlICdBcC/AHBf8AlE6ShJUm3aAHLnilQUwViSwIPdx9bjFcMdtplpOwTPH2yQCb7nvv6YcaaBZREHNhU04ia/DXGdKn0IX0bFCmy5ilgbfni3DS3pXU8Yn1r+FrI/yIQ41kVPc0o0tLJGWDWhq0GzXXZJN/i2NjyZSPixXc9SqwTXeA9qGdPeUH4kHde2qPv8eN9qq5FSF1Bx1dQnC5txPdqAuDyZTjy0PU/VurS0z9tCBYjlqUnZXHAjgfligPMkchI6+L2hSpYVMTFWKjiSwFmt3ML+OLlEUb9DUEHh9YXQ27r3Kn54my2seh1MiiaOSw1ksBcX2I30tvwPpiOV0lva8Dc1ILJ6Ebr6g4JA3mVBO6kfpb8utB/wDywsN0VmUEkRoPvOij/FgtNkczC6qJB9qMhvyG4wt9IsySjF5gdduxFpIJPK+3ZX9+LXXkFuphpqNNdVUrY27EKl2I42vsu/ffCfn30iM766WEQNYgSs2uUD7rEBY789Iv47YV62pnrJS1nkY8FUE28gMEKboRWsNTwGFPtzkRD/qEE+gOMZSbJF+SQsSWJJJuSdySeJJ5nF3JsnmqpOrhQs3EngqjmzMdlUd5wY/k6hpt55zVP+ppuyl9venccOIsik+IxUzjpLJNH1KKkFPcHqIhZSRwLn3pD4sT4YoAi+ZRZepSjcS1LAiSrHBAdisHPhsZTueQHEq9NTtI6oilnYgKqi5JOwAHM4u5Lks1W5SFb2F3Ymyov2nY7KPE4MVGaQ0KNDRN1kzArLWWttwKQg7qvfIe03KwwB6r51y6J6aFlepkGmpmXcIvOGM/4257DkbqeMONYA2MNmdj2Cn9jXaebS9Weagbxw+Fr6n7yVHw49ZRAuXxpWTAGocXpIj8P9e45AfAPiO/AYW6anlqZgiBpJpXsBxZmY8yeZJuScAGOh1CheSqnF4KUCR1PB3JPVx/tsN/ANjePXSqrjjSOhp2DRQktJIOEs5FmbxVR2FPdc88ZgDznWTI8Zq6O7Qf0kXF6dj8Lc2jJvpktw2O/FbxmMwBJBKUYMpKspBDAkEEbggjcHxwzHpRFU7ZhB1rf8REQk3m2xSU/iAJ7xxxmMwB5HReKYXpKyGX7kv1MnlZyVPoxGKGYdFayHeSmmC/aCFl9HW6n54zGYAE6d7Hbzxhj3sN+63PGYzADZ0S+jqur3skTRx85ZVKqPK4ux8BiKXotFBcVlZDGQSDHEDNJcX2spCg/iYYzGYA0vSWGm2oKcI3/ETkSS+aiwjjPkCfE485blLz3ra2Z4oS1zM12klYcViBN3blqvZefdjWMwAcX6Si7COSECmXZEViWTa2osf0jHmTbBmgzCGXeCVCfsE6T8j/AAxmMxpCb6AWjXhqWx57YkaC5up593+QxvGY6CoeMKr2W2J4kDj64s5eio9jcow0ttybYn044zGYp2iTdLQLC7hxcG6yLbiL8vEHcHFl6lIPq2u0bbgju5MP4j0xrGYdkFGoleKUOO1G/wBndXXmDcWv4HcY10o6RUV1E0i00p2AY6tuHaC7rbvIxrGYrJ0rJOf9Kq+vsTSQloQdqiFhKe+90v1fqMIkXSquj2WsqltyE0g/LVjMZjFtvsk3L0vr2FjW1ZHd18n/AO2Ba1F2LSAyEg7sxve2xvxNsZjMQAplvRSrnXUkDiP9ZJ2EH7b2U+hxd/k2hpd6if2px/QU2yX+/Ow4eCKT4jGYzAFHOukkk6CJVSGnU3WCIaUv9pubt95iT3WvgJjMZgDdsNlNlkdAizVih5yLxUbcu6Sf7K90fFudhjMZgBdzKvkqJXllYtI5uzH5egA2A5C2GWb/ALLiaPb26ZLP300bD3f+a4O/2RtxO2YzACgcaxmMwB//2Q=="/>
          <p:cNvSpPr>
            <a:spLocks noChangeAspect="1" noChangeArrowheads="1"/>
          </p:cNvSpPr>
          <p:nvPr/>
        </p:nvSpPr>
        <p:spPr bwMode="auto">
          <a:xfrm>
            <a:off x="155575" y="-960438"/>
            <a:ext cx="3333750" cy="2000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308" name="AutoShape 20" descr="data:image/jpeg;base64,/9j/4AAQSkZJRgABAQAAAQABAAD/2wCEAAkGBxQSEhUUExQVFhUXGBwbGRcYGBwgHxwdIBwXGR8gIBwcHCggHB8lHBwdITEhJSksLi4uHB80ODMsNygtLisBCgoKDg0OGRAQGywkICUsLTQsLCwsLCwsLCwsLCwsLC8sNCwsLCwsLDYsLCwsLCwsLCwsLCwsNCwsLCwsLCwsLP/AABEIAKgBGAMBIgACEQEDEQH/xAAcAAACAgMBAQAAAAAAAAAAAAAFBgMEAAEHAgj/xABQEAACAQIEAgcEBgUJBQUJAAABAgMEEQAFEiExQQYTIlFhcYEUMkKRByNSYnKhM1OCscEVJENjkqKy0fAWRFRzoyU0ZMPxCEV0g5OzwtLh/8QAGwEBAAMBAQEBAAAAAAAAAAAAAAECAwQFBgf/xAApEQACAgEEAgICAAcAAAAAAAAAAQIRAwQSITFBURMiBXEUFSNhkaHw/9oADAMBAAIRAxEAPwDiEMTMwVQWZiAFAuSTsAAOJJ5YbM0qFy6NqSEg1Li1VMN9PfBGRwA+NhxO3AY3l6/ybB7Sbe1TalprH9GgJV5/Mnsp+03IXWcvopJ5EiiQvI5sqjmf4DmTyFzgDeW0ElRIsUKF5GOyj5+QA4knYYY2r4Mu7NMUnq7dqptdIj3Qg7Mw/Wn0HPEWbZlHSxNSUjhtQtU1C/0p/VoeUQ8PfO/C2FhEJIAFydgBxOAPdRO0jF3ZmZjdmYkknvJO5ODuW9Fy0YnqZFpadvddwS8n/LjBDP57L44u+zRZZYzqk9bygbeOn8Zf1kndHwXcknYYXMzzGWokaWZ2kkbizH8u4AcgNhgA8ekkFPtQ0yqR/vFQFklPiFI6uPyAPmcQdIumtZWxRQzylkjGwG2o/af7R/dgpkH0b1FRTe2PLDDShSzSs2ohRx7C7k8rXG+2KQ6TRUvZoIArf8TOFeU+Kr7kXkLnh2jgCrQdD6qRBIyCGI8JJ2Eannca7Fh4qDic9H6RNpcyiv3QxSSfn2V/PAGtrZJnLyu8jnizsWJ9TvivgA+aLLgbe2VR8RRpYfOqvixDlVFcGPMij326ymkSx/EjPbC/R0MkzaYo3kb7KKWPyUE4YaL6PMyktalkQd8g0W89RB9LYAYUjrnSzimzaIDgHEkqgX91hacHflqtbEvRrK3kV/YFZ4ma0+X1Y2vw7EtgrMOAICuLcDghlP0eNS2Zqd55NiG03VT4BSefM4L1XSOQuY6iPrrfbOl1/C9rj1uMFb6AvzfRZGWMiTSdTexjCjXGx+F2PIcn0724DDTJ0YoqhDNKhnnSNQ7arNIFsA5ttqFrE2NxbBiil6wCTrNaqLdYy9pVO2ioQe/GftjhxxTqaNqSVZV2jB2Q7kEjdGI2YFeDfEN+WJXdEkeTZXQ9W8b0ilEJmVCdek2UPouNiQoNhx04c4+gtDx9li9UH+WEStkNLURTJcxAh1P3DsR5gal9MFOlfSpnLQMgXQ5vYkh12Knhttv8sauPPBCYI6YdBKRZLQRRWUbouxB8xx8jhHrOilOQAAUPC4b+Bw6TdIQLFV1DnvviSepWpjJUXtxUgXB/f8sX2kWczqOgz8Y5Ae4MLfmLj92F3McpmgNpY2Xxtt8xtjpYk0na+k/CcHcudY4utqBqjNxHEf6YjjfuQczz4DnjPJCuiUctyfIo1iFVWsUgN+rjW3WVBHEJf3UvxkIsOVzizm30g1ksYhjkNPTqulYYeyAvcW95tuNzvvhr6V5IlaetZurkI0q67pYcFMfwKBw09/A45vmuTzU76JUIJ4EbhvI88ZAH43bDl0e+j2eWRBVOlFE2+qdlViPuxsQxPnYYIdNOjOWUNUVNRO8bKGSOFEawtbeZpLXuDwU8cAc8xmGUV+Wpwop5PF6sA/JIAB8zjZzfLj/7ucfhq3/jGcALOMwxqcscbitp277xTqPS0J/fiX/ZaKX/ALrXU8p5JJeFz6Sdm/k2AFfGYvZtk89K2ieJ42PDULAjvU8GHiL4pWwBNTzhL3VWupHaHC/MeIxZybOJaWTrImsbWZSLq6nirqdmU9xxXrZkZ2MadWp4JqLW2HM7nff1xXwA0ZxlUU8LVlEulFt19Pe5gJ2BB4tEx4N8PA8jjMBskzaSllWWI7jYg7q6nZkYc1YbEYzAHvpBmzVU7SsAoNgiDgiKLKg8AoA+Z54N1J/k2n6tT/O6mO8p5wwsLiMffkG7HkukW3JxW6IUsa9bVzqGhpQraDwkla/VIe8EgsfBTgRmcksjmaZtTy3csSCSSTcm3DfltgCnhvQfyVGrbGvkUMt/91QjY2/XMDcfYHidq/RWBII3r5lDLEwWCNhcST21C45rGLO3mo54XaupeV2kkYs7sWZjxJJuSfXAHjXc3O++/jhlyrKYoIhV1oJRr9RTg2acja5PFIgeLcW4DvxB0ZyyMq9VUg+zQkDTwM0hBKxKfG12I4L5jA3Os2lqpWlla7HYAbKqjYKq/CoGwGACGZ9MKudJImltDJovCoARQlyoVfhAvy47XvgBjeGLI8iQR+1VhZKYEhFGz1DDikd+CjbVJYhb8zgCnkfR6Wq1MmlIkt1k0h0xpfvY8zyUXJ7sEhW0NLtDF7ZJ+unBWIfghBu3m55e6MD8+z+Sq0qQscMdxFAmyID3Dmx5sdzgh0G6LvWzABSyjfTbj5nkPE4AOZDVV1cw6yeSKnG4ih+qV/ALHbb7xue7Dc2Wk6Y4olAt2VUbAeXj3n88E5o6ajUAjrXsCEU2QeJOxby2HngDW9MJWYgs6R2/RwWQkjkWFuPDHPPLG6YbolhyioU3NPVOw/VoVA8ibE+gwTzDP54gBLTTGMDjPGSP7Tbj5jCZmE6PpC6ncklhqJO4sBfjYW4eV8ef5TqKZdatNGQL2TrF1eY4W8/HFXKTlWPljoa4cwhZhJDL7NIv22vGeAtrO6X7muD34Z8jzBKjrKeRGiZQBJGwtovurpxDR33tfsngSrbcjh6fdYbVdPFKp4ulkkHjcDS/ky8sFaOuKKkom6+ljb6uoVLS0TNyeK5JhPApcqRexBsD6ENHkirnwHJeB06khZaaW3W05Liw4obavT3W+eKWdQRyLDISQXjsT4xnQfW2nBvMWGmCs0j6q0dQENwYmHEMfeUAmxPEMOYOFPP8zEFPKuksaSq6vuuJEJB8rxg/tDF4W3RDB9RSgX0sNu8/wxrI5dM1wTa3atw9fLCuOkZZGJVRvsSbm/j4eWD/ANHUElVJK5sosoA+EcSWPgALnG7xSim2RYZoFikeSWXaCNgG5a2YXEY8Ta57hc92KedZi7SF2C8AAvuqFHBR3AYB5tmbTVApaaMlI20QqB2nbUNT2HxPx8AAORwbpZVpZEhT+c1jGxYdpYz9mMWIkk8T2VtsDucUlirliy3FQrGiy1R6hWGoIBqkbu0rcWH3msPPF8Z6HQ+zoIrbBhvIfJ7Ag8fcti0OjiMbt18zneWNWDNqP6yY9hLeZOLkVRDCEWGaGBgfdiXrHIU2ILceYuQwF8ec7lN0zTwcuzv6Oqst1yj6qS7F5nClefaLkFvxfPA+j6HRlwsuY0Me+5Dl7f2Vtf19cdFzvOaWSRo5Jp3axUn6lSOZB1aySBvuO/CVX5PQiP2g01asTfFHPCyi+wNupGxOLXTpjbxaL/TXoRl8Hs/UZhEFeM3ZtT62Ui5+rBCbMOzt64Wz0RVv0VfRP4GQofk6jHkZdl0hOisnh7hPTgj+3FI3+HDFkf0TyVUTzR1lM8aXv1Wp22BNtIANz3YsVFau6HVsSlzAzxj+kitIo8S0ZOn1tgCcWaWqlgfVG7xONtSMVYd4uLEYP/7X9cLV1PFVf1n6OX/6qDf9oHAFDJ+k9RTqY1YPCfeglGuM8fgbgfFbHBJaGkrv+7kUlR+oka8Uh/q5Tuh+49xuLNyx4fowlQpfLpTPYEmnddM6jwUEiWw5p8hhXwBYr6KSCRopUZJENmRhYg+WK2Gegz2OaJaauuyLtFUAXkg8O+SLvQm4Hu92BWfZNJSSaJNJDAMkiG6SIeDo3MH/ADwANxmMxmAGjpf/ADeKnoV4xL1s3jNKFJuOehNKju7XecL9BRvNKkUY1PIwRR3sxAH5nGV9W00ryubvI7Ox8WJY/mcMHQw9SlVWc4ItEf8AzZtSKR5KHPpgCLppXIZUp4TeClXqoyODte8kn7b3PkFwHyygeoljhiGp5GCqPEm3y5k4qnDP0ab2alqaw++R7PAfvyAmRh+GMf8AUXAEHS/MI2ZKenN6emBRG/WMbdZL+2w2+6FwvY3fGDADb9HEca1D1FTDHLTU6F5esvYX2QKODOzWAB2492IvpH6SjMK15k1CIKqRKwtpUAbWGw7V+GPfTJlpkjy+K46qz1BJBLVBUXBIA2jB0gcrtzvhZp4GdlRQSzEBRzJOwAA5k7YALdE+j0lbN1aWAUXdmNlVe9j3eW54DjjsC1EdLEIogREot96dhsGe3BO5OA8cCMjoEpnSiQjTF9ZVyfblAJCg81i3AXmWvi1SU7VM1vdCi5O9kXmbDu4AeNsY6iUo0l/1mkEqsr08Ms7tYamILMTsFHexOyqMRu9NCbaRVOOLtdYQfuqO1J5kgeGIel/SNIwIY0KxE3sdi5GkFnHHa+w4De3fhfp60OhYMFFwNR3sOF9I3HH/AFbHOtDnX2a7fZWUkwxmvS6WFdKzmLbZIUVBflstiR5nCd/tXXXv7ZVX/wCfJ+7Vi3UZEbNLIQVBN7Hcnc89jt3YXWO5twx9LotNjxxa7fkyk7GNemMsm1VHDVL/AFqDX3bSJZwfG5wd6N0sHWGagZxOFOqjkYMxU31KtlAqEI+AgNw2J3wpdH8rlnciJGYgWuORPDfHmsymop5LMjqym4YcjxBBHMHG2SEHcU6IR2boLnNNUxGnVLUlQGiKXuYJGuerN7/Vv2mjY8CCvE2ws9KMtdIqtHtralhLm3vPTTdUW9U38jilkGcCfXUMp69FtVolgZ4bi8yW92eIgOdt7AgjfHQunFKWplqG0sWpqlHK7K5ZImDDwbqtQ7r44GvjmWOFUHs4cM+twBfq7Bbkci1zZfEA4c5cxlhhihp4iJq2zCnUg9XENkVeyDeU9ok8FUd5wp9FctSef642p4lMsx59Wu9h4sbKPPwx0DJ8rmqZZH2jqqhA0siqT7JTtsiqo4zSKNKgWsq+Jx052k+SqKeU5TLJLLTURVpiP57WfBEp4xRsOVgQzDd7bWAwfy2jQK0OWQioIGmWctoh8Q0g3cc+qjIUDiWwRzpaaggSCV0hht2KMdt5CbduYIdUpO3YBVeN2PJdzCoq6hQFy6QxLsntjaIwOItAOriXfhfUfvY5rcv0WDtBPokWOorYKlxfTChCRRDwWMOzAcOC278E6TJO2Jr0a3Jtop3J3AF9TsePkPXADolleZD6xoqeGMgqFhiiuf2l1dn1N/DD5l81gEfQzD7oU/IWtjw9dqVhyvZX7o68WNyjyKHSjJKqOIyU9TTb/pBLDEBa9wQ3V7W4Wa/HjhNrukWY00Z9rpYJIW2v1KGN77N9ZEdIJ/Pux266fgv43H+YwCOVRU07VNihkXTIyG6SDgA62s1r+9xHlimD8kktuWNr2TLDb+vBxjpFT5deNuolginTXFNBJrAOwZXhktco2x0uvLv2pw5PUwJJLl1T18TIVkMBIcIftxHtgc7i9rXuMde6Y9D6WakaJUWAl9SMosiymw3HwK3A223GOC19FU0FRocPBPGbggkEdzKw5HvGOrBmjkjaMJwcXyFI+lnXgR5hF7SvATX0zoNtxLY67dzg378Vs46OaIvaKaQVFNcAuos0ZPASx3JQngDcqeRwy9FvZM4nEFYphqpAQlRDpAkbj9ZHbTq2PaW1778jgLnNPJk2YPHBOJGjFmbQVVwwuUZGuGUi1xuPHbG5QWIpCpDKSGBBBBsQRuCCOBvhrTM4cxGisZYqn4Ku1lc/ZnA7/wBaNxzB44hzjK4qiJqyjXSq29op73MJOwZSd2hY8+KnY8jhZJFuBvz3/hbbAFrNculppWimUo68QfmCCNiDxBGxwY6PZpG8fsVWbQMSYpSLmnkPxDnoY21rz48RiXJq1KuNaOpYKV2pqhj+jP6tzziY8CfcPgcL1fRvDI0UqlJEYqyniCOIwBJnGWSU0zwyizobGxuCOIIPNSNwe443g/SH+UKQxH/vNIhaI85YBu0Z+9H7y+BYchjMAKWGbNQYctpI+c8ktQ/kLQx/ICQ/t4WcM/T3sy08Q/oqSFfUrrP+LACzhn6Xr1UNFTfq4etb8cxDn+6qDyAwu0lOZHRF4uwUeZIAwa6e1AfMaor7qymNfwx/VL+SjAC/hl6CQKJ2qXF0pI2nIPAsthGPWQr8sLWGWE9TlUh+KqqFS1vggXW3zeWP+xgBenlZ2LMSWYksTxJJuSfEnHTfoimoKaOasqg4ljYJFIwugZ1cgIBuXspJJ4C3C+/L8N3SJOppqKmGxEZnk8Xmtx8o0UY30+L5ZqJDdBPonU9Yyx7l3uWtvv2FAHoDf0wV+kXNGoytJTuyPq6yZwbEn4EuPhUEn8Xlin9FAZJpJ7KFjjvqbhqvZBfkNRBPlit0hyuSqLVAZSAbF7e+xPL8/LG01jx6rdPpC3toW67NHmVAwuVJvITdmJAABJ5C2w8Ti8M0lMDRhEKEg6gAGAHDgbi/PFqhyM1FRHASyRhQSbeHK44nBfptka0hV4L6ZBZlJsVItYrbv5+XjjpeWM4qkvZQT46u0bRsxII27h6YHWwR6+Ekl1ck95ty8DzxQYjlf1Ix04pc9UB26H9MoqKDQ0bM177c7+PLAvpL0xmqmNuwh+Ec/EnC0TjBh8MFLcRZbynMZKaaOaIgPG2oXFx4gjmCLgjuJx36kjE+UOI/0Uau8IJ4RvE5C8PgLNH5IDzx87Y699FvSOFstqqCeojp2N1idyFFpA3AnmrXP7Qxz6yPCl6JiXuhPQsR0q64xI07q7IfdYLfqYz93VqlbwQYY+lmcwZPB1YlImlLSSOoDTO7cWAa6rfgGa4UAABuA30r6TxZZS9dG6SyOOrpkDBlFgNTdm97DTfyUc8fO+Y18k8jSSuXkY3Zm4k/65csc+HFLM90nwWboYK7ptOS3s4FMG95kJaVvxzt9Yx8QRhceRpGJYl2PNjck+JOIRixDSlgTsABfc473GMY8FT6My/KRDFBEqkLDEBy3awvuDuTfBem1neQagOAO5Hjfj8sCOgldry+mZxZhGFFthYdkH5DDI1UhGx3/jj8+ywcZz+3TPVjzFcENdSqykhdVgewbf6IwPyiMQxlNPZbihJ2vyvyxeeUXBFwQbg4jdNTh1to4OO5uVvA745t98w49l6rhmSQxzRuh0vE4ZCPTdWHJhfHGelGgTexVz9g3EVSdzC4sLnmYn7JZeRJIx2ulRVZjawe2rxtsCfEd/djnH045OGgWa9mQ2I7+795+Yx6GiybZr0/9MwzRtM41mFFLSTtG90ljbip58QVYcQRYgjkRg9lNQtfGlHOwWZBakmPf+oc81bYIfhO3A2wyilo63JI2kYmvp4pCoQgv1SPYBwSLoAQe8C9scvx7hxBHK8xmop9admRCVZHGxG6sjqeIO4KnBfPOjashq6VlFK6GQK7jUjAqrw77uyFhbmVION5+3ttMtaN5oysVX3sSPqpvHWAVY/aUfaxH0NmWXrKGUgR1NurJ4Rzrfq28L3KHwbwwAs4a6g/yhSa/wDeqRBr75oBsG/HFsD3qwPw7q88LIxVgVZSQwI3BGxBHIg4uZFmr0s6TJYlDup4Mp2ZT91lJB88ARZZXvTypNEbPGwZT4jv7weBHME4zBDpblS08/1RJglUSwk/q33APeV3U+IxmAAmGX6RhbMJh3CIfKGIfwwtYZvpF3rnbk8cLD1hj/jfAFXoMl8xoh/4mH8pFOBFVMXdnPFmJPqScGOgr2zGiP8A4mH85FGA9TEUdlPFWIPobYAiwzdJOzQ5cn9XNJ6vKR+5RhaGGfph/wB3y7/4X/zHwAuU0Jd1Rd2YhR5k2GHbppSPNW1bQrqjhkEd/BAIR6dn9+AHQiINX0oY2HXx/wCNbD54v5tmX84ma1y00jEju1HYbY9DQp22isjoWQNQrkojCyK0zkyOwALtEUvuCbINdlB8cQ5FlyCmVZqk9W1zHHpCkcbXsTflty8cLfSXMWFDRRkKOsjlY23sGmNgANuAG+PFDnxkDLpj1BAqAmwUAb78wQMXlilKLftkWG8xls6SO4RVKqp4ki/HlyxD9IVZLOLwJriTss6gGxvtaxuL+XfhdzWoYEtJ2tWxU8x93yvt4YZugiqVaSPXAVjN/sSAgjcbXK8jjnUHhTlVons56MtktcqeNrc/9csVnhIa2lr32BG+HmOia9yoYB7C/A7WufXDFVdE7SaBOCNNwWtx2Fh4YzX5HJfMUFCzkgib7J7v3/5YlNGwGphZb2uSOOHKvo1fWpkZGQkDT8W9je/Lb8zhUfKpQLiNrW324d9/Dxx26fXQyKm0n6JeN9oheia5C9u1rlNwL+OO5/8As+5RopqqRhvJKqWPArGt+HnIw9Mcmp86SGEpGSzHiDcAf68MfQH0aRimyeF32vG8zftFpDjLV5JOKTREUcJ+kUxvmFY8aBUSUoAgAXsgIeA46gd8LEdPqvpN7C5vtjU9U0hZmJJclm8SSWP5k4Zuj+RxPCXfVcix8B32te+OqD+LGrK9sWDTsOR+WGDJqCpVWCxdmS13cEAWuRY8vexNQZYVqA8cmlV4MSDY8tuWDvS/PnsqSA6VXe5I1Hb1PnyxXJl3fWJNDTkE1StKI3BYoCNzvztbw/zxPl9ZMttavfu4gevLHOX6eSEqdO6/eIHdbvNh+/B7Julzsp0km1rhidtu848bU6FRuTjw+zpx5pPyO1F0pjN1IsVBNvLlgvlWfwvcl1CnZiTw+foccpqZEkJcNYnu34Dvv54huJYm47A7EEd/f8seT/LftuibPUcco67U1+hpFNzpBvbhq7vAeOB/SsmpoTpGrUpU35Ei6Xsdr8L35YHUGYx6UdyA00CsxJtcreNuPO6g+uL2TdJl6uWNYr645H7XCyBbKV7yCTx2xtDSRirf+Sjzbj59yDNWpKiOZQGKN2kPB14Mh8GUkeuJeleVClqpIlOqO4aJu+NgGQ+ekgHxBxH0mj01c4/rGPzN/wCOCXSNxLRUE3xBZKd/OIqy3/YkXHop2rOdqmRdCK5UqOqlNoKlTBKe4PYBv2G0t6HAevpHhkkikFnjZkYdzKSD+YxXGGfp59ZJBVf8TTo7H76jq3/NfmTiSDfTi0xgrR/vUd3/AOah0SfM2b9rxwrjDJQDrssqUNr00scybb6ZPqZB5XER/ZOFvADMl6nLCPjoXuPGGY2YcPglAPlK3djMefo/kBquoY2WqjeA783Fk/vhfnjMALWGjpt21op+PWUqA/ijLRt+7CwcMv6fK/vUc3/SnA/wyx/9XAACiqDFIki+8jBh5qQR+7Bjp5TCPMaoD3WlZ1/DJ9Yv91hgDhn6Xt1sNFVDjJD1T/jhIQ/NWQ+RGAFfDLnjB8vy973K+0RHwKukg/uyjC1hnycddl1XD8ULx1KDw7UUv91kb9jAAzozUiKrp5G2CTRuT4K6k/uxd6Qw9XWVKfZnlX5OwwDh44bOno1VInHCpijmHmygN/fB+ePW0HC/dlJEmepqo8vPAaJkv+GY3/xDbxwBSmFgWcLe54X2HrxJww5fJ/2eWK6jR1AJ7tFQun8pIVP7WF2B1aUGS4QtvbkMdUL5XqyowZRmEZqYgUuiElQdrk7drw8sOi1CSnSEtdtyDwB5KDw9cL+YZfFJINP2Rw87C/zwXp1MTMGCg3vZeF9v9b48jV5E6SNEWKyN2iMURuVOwvY+vecKVbM5a5JNvA+WGmrr1UK5A1AkfuwHavjEtnUMvPz43tz9MebNJ+SxQzAgFSGDbcVN7WHPEC5gwHZuB3jG68xlyVJ0X22t/wCgxW1b8Bf54wklusJy8MGZpSMZBpGovawHebC3hckfPH0l9IUwo8lmUG2mFYVPiQIxjjnQ+m9pzCkQi95lYnwjvJ+ZUD1x0r6c6gGnp6e/6WUsR3rGpP8AiZMej/Eb4xc/BCVnzrg7kuZ2dQxa/O5GnwNu/lizmPRsaQ0RPireXG/ie/C5OhUlW2I449bHnxaqP0ZWUJQfI05r0gVABAFDnfWLXHr34WKqqeQ6nYse84iIxrG+PFGHRRsy+LFLWPGbqbeHLHiKAtw5Ykal7iDi0nHpgI/7QOGDKoFuFz64aKPPlUrNIdS2JJttq2sbceN9sItTGF2HHv7xy8seHnJUKTsOHhjCWCMlwTZ2/PMllShparUsbqZNSkAgJKQ67EciB/bxQ6HwNqGog6usF/ONwfThgRl4By6kDg3LVBv5dSgPrp/fhk6NTWaMd2q9vuo57sfO5WlkcWdUY8WcZ6UNeqlNrXKn5qpxdp3L5VMtv0VXC1/CSKdT+ca4HdIWBqJLX2IG/gAD+YwSyk/9m13/ADaUev8AOD+4HG8VUUjKXbFzDHmBMmV0jW/RT1EV/BhDKv5s/wAsLhwyRNfKJB3Vsf5wzX/wjFiD30D7T1MX62kmHqAHH+HCxhk+jsXr4h3rMPnDKMLZwBPl9U0UiSL7yOrjzUhh+YxmK+MwB6ZbGx2OGDoRWos5hlbTDUoYXY8F1e658FcKfK+PfTinVpUq4wBHVp1thwWS9pV9JLn9oYWxgCevpHhkeKRSrxsVZTyINiPnhh6Lr7TT1FEffP8AOIB/WRqdajxeK/qi92Pef/z2mStXeWILDVDmTa0UviHA0E8mUd4wt0VY8MiSxsVkRgysOTA3B+eAIMGOiWarTVKPICYmukqjnG40v6gG48QMXOltEjBK2nUCCoJ1KOEUwsXjPcN9S96nbhhbwAUznKWpKl4HIOg7OODod1ceDKQfXB9YzVZeRuZKFiTz1QSH5/VyAnyk8MQU6nMaUIN6ukQ6Bzmg46QPtxbkd6sfs73Po36RpQVQndWderdSq8SSAQN9rXHE8Md+kyNRaXa5RWQT+i3pTBSzzLUheqqEVCCOzfVYa77BACbnzOFPOqWRKiQPEIG6xhoFwqEG2kE8hgz0yo0NaXVI1gn7cJiXSpUm3C+zA7MORGGOOEVsII7VRAumQEbyxrsHHe6gWYcxY8iMdMsyxvel2uSKFmlpdKWU2cjdvHBKKqlfssd7WLjvJ2uTv4HzGNLj2hAO4uOY7xjgzf1Eyy/uCpal/dZ2NuRPl+W2PKG23jucMbZKJQHAJ49oc7b7+NsCJMs0tYjbkfDHj5Y7eS0YSuiiJeA7zwxCgYEi/dxHE77/ALtsFly1rAgcOHjifIsjlqpxDEoLN7x5INu03hv64zhkt1Eu8UkrYY+iYwQ5j1k8qRAQtpMjBVZiVFgW2uBy8cFfpfzBZq6JUYMsUFwQQReRr8R4IMPWRrDCy0iANDGTFuAesl0mSRiD9kaRz3c92ED6UMpjgqleKNI0lTVZFCi69k7AWvwx0ZG1hoQX2FETqgu5so4/+mFPM5xJIzDgTtty5YK9Jp/0acNiT58MA4rX3vbnbux6f4vSqEPl8splm26IsYMXq6cDsIum3Pn+7bFaFb3G3mf88eupWrZkbpnAO/PBq67AEkX5Hj/ngOIF5uAfLHsqyW0te45cueMppTfDAwrTox0kbgXsflwxTzXKr9pLA8x341lNUW2k95fdJP5Wwy5bl4qJFRzpT3pGHwxqNTn+yD8xjlcpY5dk9lwwFYaWDnFAmoeMl5T5bEfLBvo+CGlPwpBIb+JAQf4jitIrPIzSAKzHXpX4dWk6b89KhUv3LjM4qfZ8vqH4NNdV/Am1/V5P7mPnZS+XU7l0d1bMdM43Wza5HbvYnBoKEyong01YLDvEMTX/ADqBhewz9Lx1UFDTc44DK34pm1/PSFHyx6RyAHL4Ud9MkgiWxOoqTuASBYb7nbBtnAygDnJWkjyjhW//AN0YW8MvSRerosvi59XLMf8A5rgD+5GuANfR5tXxn7KTMfSGU4W8M/Qfs+1zco6SX5vZB+/Czfa2APOMxvGsANPRe1VFJQORqc9ZSk8pgLFL90qgLv8AEqYWHUg2IsRsQeWMRiCCCQRwIw150gr4WrYx9fGB7ZGBx5CdQOIbg4+Ft+DXwAH6O5y1LLrCh0ZSksR4SRn3lJ5eB5EA4m6S5KIGSSFzJTTAtDIeJAtdWA2EiXAYeR54CnBzo7nogDwzJ11LLbrIr2II2EkZ+GReR5jY7YA89Gs6WAvHMhkppgFmjFr2F9LoTsJEJJF+8jniPpDkbUrLZhJDIC0MyjsyLe1/usODKd1PzxNn3R8wqs0LCalfZJ1BG/2ZFuerk+6TvyvjzkWfmBXhlQT00hu8LG3atYOjWPVyAbagNxsQcADaGseGRJY2KujBlYcQRvjqvTtqPNA8mWRjrojqmVRpaRSoOpF4PpNw3BtuBGEuboe8ymXLy1XFxKqLTR+EkQJPhqW4OBFOZaWWziSFx3hkdTxB5EWPPGuGe2aZDGHo1mSSRtS1AZoT2lZN3ibh1kY5m1tSfEAOYwanp5aN4rt728NTGey5HcfhYDip33wPqswilktWKYZxY+1wKDqJ3HWw7B782Qg7cDhky7J6pEc0xiqYpLFlQa0Yj7cJ7QI5MNxjszO3bKowSQ1faJWnnPEn9FIe/b9E3fxU+GAvSSknpE1vEQCdm4ofJl7J+eJJjAG0OJcve594GWFue1yskfl2hiaQSw29lzKmjB5CcoG80dbH1HPGUVUkSBsn6Sktp3BvewY2O2+18NslKrxjRd3uCEUEncbWsN8QZRR5jPus9BIBxdYUkt5lIbD1OOj0FB9SntFWzqwAC040K55hdG737lxz6yEX0a45ULuUdGHY6ZPq7i5UWL28V4IPFiLeOGOsq48tgMdNGOukOlQNy8h2AJ4tpvcngLgW3xFUZmkaNHTaIY03kdLHR68JJjbYXsvE6sAsrrzolzF1AWMdXSxk37Zvvc8bG5LfEdR5Y8nHGOO1Hv2bybl2boqpY8wjplJYU0Uqs32pCpkkbxJYW9MF+m+W+108qKLzU0rMg5kONdv2lJt4rjn/AEAkJzKESXbWXBPfqV7k/Pj44dIqz+dU5clRVwCmkYcUni7cTDua5kAvzU46sGLfFmWSVM4PmUqvN2blRZRvxt4481UPVsFIsASQQLE7+OHXp3kDKzyIigxn+cIi20FuEqjnDIdwR7h1KcRQZZ7XTEFe3Htf0/8A4L49yE4xjFLo53yxMgpzI1geJsCcGKbJAd7Dybh57YkyDKWa+pR2T43v3j91vDBSpomChQQxvxW628z/AK4YZcrukwkChTxou7KxHHSt/nc4ETFCwKnT6Ys1FUGsgDPbbkL8r3tc33xa/k+QEXhUCxPd+/Ex+vLAHcgWYN2geHK2Oj0zNT0qhhaWoUM9+McI7Sr36pTYnuVR34DZflEUCCpqolViL09O39KftOOUQNvx27r4vdCpJaypvOS7dZ1kpY7nQQ1reJsAOFvDGOpmtjl6LQVuh1ageRiwG8j2W+25Y39AAd+4YQvpPztWJii/RgLGhvxRNy3kzG/zx0vpVmApKb77JYctKna34mO3gL9+Pn/PMwM8pYnYCwtw27vC+PA0WNtb2deeXhE/RTKBVVKRudMYu8rfZiUanPnYWHiRiv0hzU1VTLORp6xiQo4KvBVHgqgL6YN1QNBRdXwqK1VaQc44AbovnKe0fuqo5nCtGRfcXHnb+Bx6Byk2XUTzyxxRi7yOqKPFiAPzOC3TmvWWsk6s3iitDGe9IxoB2+0QW9cW+iJ9miqK87GMdTB4zSKRcfgjux7rr34V1FzYb4AZ4Ymp8qkdhY1kyJGCLExw3kdh3gu0Y9DhWw0dOmEbw0akWpIxG1v1rHXLz+0dP7OFjABDo7Qe0VUEP6yVFPgCwBPoLnGYM9CI+qaoqja1NTuym/xyDqk/Nz8sawAsIbEG19+B54u5RmslNKs0LaXW/K4IOxVgdipGxHdgv0noEljWuplCxSm0sYN+pm4lfBG3ZPC45YWrYAac4yqKpiaroVsqi89Ne7QHmy83hPfxXge/CscWcur5KeRZYXZJEN1ZTuP8weYOxwxlaXMNwY6KqPEHaCU94P8AQN4bqfu8wA2R55LSMzREWcaXRhqR17nU7MPzHLBf2KjrSTA60cx4wyteJj/Vy8U/C457McAs2yiamfRPG0bWuL8CO9SNmHiCRilgBnyqasyWsinaJ0YHg3uyptqCuLqwIPFb2NsXM36ZQ18rPXUl2Ym0sEmiRVvsDqDJJpG24HmMAsn6TVNKCsUrCM8Yms0Z80YFfW18O0HTTLXoJVly6FaolQeqGgSAkamV9JMbDfbflbmABmX0NHVwBIasGWLtfXo0Z6vhZiC6krfiDw7sHKDLJTGEdqZyBYSJUJvx4gkH1G+ECirctVlcJXRMOAEkMg8t40JFtsOlBPQSp1ie1st7FbRDSe4nflv5Y3hkbW0ighSDMYyFarjMXdLUxsVHcLltQ899sbroqpG1fykqgkWWCmWR/SyKPXVip7XTR+5Ss3jJOT/dRVH54uZZ0kqC3VRRqA2wSBCG+Y7X54vbTBPMNIvVawNiDXSGaQ8+xSKRHHy944uU2YtUxMbvFABoaZyDJIN+yukAcP6NLKOZxUfKKVGLTOHk49UrbX/rHH7hue8Yly6CWrOkMLpsqgBUVfuj4QOf5458y+peHZEtOZykMS9VToCSBuVBIF+HblY7DvJAG2B3TfNtUiU8K2jpxbSpuNXBtwN9NtN+faPPDfvBGEiBYkkR8i7Ws0pHIL7qDxJwu1GRoUA6soRvrX+Ixw49NfHvs2nOuUI3RnMSMypBwVplW/47x38hrOHvM4WqYnRey7lXjIvcSODUQm9tj1y1MX7ad+FKSlRJtVzdCGFwNip1Ag+nA46FV2LuC2lTK0JcG2lZW9opn8NEmpb49VbcaSiujmdvs3FWLmNPDXRsIpgjAt9htusVtu1E/Egjs3B3Ba1zJMtp1hYTIlLUbDRc6F06gNO1lVr3sCQNrYBxzvTy9fYpHO2moRbEw1C3JZRz4swHxAuMMZW4C6Vfs3WJGF9J+OBjxU8erI24Yo++AL9fkMhIYxNbftxjWD6rgLW5R1oICSKPiCqxJ8ue/dhlyrJhVzEU9SRpDarAq6nhuvA9qwuDgfLHmUUjI/tJC7DeQqe8hr2IxZSAHo+h0kcqP1XVRD4pWC7Wtezbk+AH78Xsxq4Yf0SrNIODMp6pPEId5D4tYeGIhS1WogQSuW4kI5/O38cRy5K4/TyRU47mbU/oiXb92JbvtgRsw62aRpJnZ3JuzMbm58ufgPTHVugXR/2WRppiBIRZIjxFwDqfu24Lx78BMvqYYn/m6EsN2qJQNe32EFxHvzJZvLFeoqxSo1RMbSSkhNtTb3INuJJO/wAsMtzht6RMeHYs/Sb0lepqGUnsISFF+J5sfG2w7t8C8hy6OGMVtWuqME9RCf8AeHH/AJSGxY8/d54sjKY6X6/MgTIRqSjBs7E7gzHjEnOx7Tb8OOF/Os3kqpOslIvYKqqLKijgqrwVR3Y56SSjHpEttu2Q5lXyVErzSsXkkYszHmf4AcAOQtj1lGXSVEyQxC7ubC+w7ySeQAuSeQBxXhhZ2CqCzMQFUC5JOwAA3JJ5Ya8xkGWwvTRsrVcq6aiRbERJzhUjixPvt5KOeIIKPS3MI2MdNTm9PTAqjfrGJBklty1sBbwVcT9C4li6yvkAKUtjGDwedr9UvjYgufBcB6HL2qagQ06kl3IQMRcDc3Y8BZdyeGxOCXSvMI/q6SnOqnp7gOP6WRrdZL5GwC9ygd+AAEshYlmJJJuSTckncknmceRjWDHRbKBVThHbREoLzP8AYjXdjvztsPEjABDMx7Nl8MP9JVN7RJ3iNQUhU78yZH9V7sZgV0izY1dQ8xAUMbKgOyIBpRR4BQB8zjeAPXR3O2pZCSgkikXRLCxssid1+RHENyOLmd5KkGiohJno5CRG52Kta/Vy6fdkW97cGAuNr2XcFcgzySlZtIV45BaWF90kXuYd45MNxywALOMvhon6OJVK02XkvYEvSsbzRd+n9cncyi9uIwrnABvKOlM8CdVdZYP1Ey608wD7h8VIxbMuW1B7SzUTnmn10XP4WKyJ6M/lhYxmAGf/AGRV7dRW0cl+AMhjb+zIBixl/wBHFfM+hI4z4ieIj+65P5YWcvputlSPWqa2C63NlW5tcnuGPcwannYRydqNyFkjYjdSRqVhvvxBwAzZp9GtdBIUZYzYA6utjC78u2wO3libJsmejfVJWUUakdtDNr1DyjB3HIjhhWzrNZaqVpp21yNbU1gL2AXl4DFDAHaaZ6Jo+sjaSqW5Gw6pVPc3GT8lvjZzORlKKqxRHYxxdkN+Jveb1OOTZNnEtK+uJrE7Mp91h3Ec8dfyZFmRJZwaXWL9S36RwLbxqSCVN+LW9cbRkn2QDaHLJJX0wjgLsx2VRzLHkP8AW+GPJpBGSqFlgQr10xFnnc30xqD7q8ezxt2jyxrSZQVX+bU0dmfn5FjsXkO9h+7FDM6kTFQo0xx36tb3tfiSebHmcS1u4BZz+WaVnfgFPAbAAcl58OWAiZlICdBcC/AHBf8AlE6ShJUm3aAHLnilQUwViSwIPdx9bjFcMdtplpOwTPH2yQCb7nvv6YcaaBZREHNhU04ia/DXGdKn0IX0bFCmy5ilgbfni3DS3pXU8Yn1r+FrI/yIQ41kVPc0o0tLJGWDWhq0GzXXZJN/i2NjyZSPixXc9SqwTXeA9qGdPeUH4kHde2qPv8eN9qq5FSF1Bx1dQnC5txPdqAuDyZTjy0PU/VurS0z9tCBYjlqUnZXHAjgfligPMkchI6+L2hSpYVMTFWKjiSwFmt3ML+OLlEUb9DUEHh9YXQ27r3Kn54my2seh1MiiaOSw1ksBcX2I30tvwPpiOV0lva8Dc1ILJ6Ebr6g4JA3mVBO6kfpb8utB/wDywsN0VmUEkRoPvOij/FgtNkczC6qJB9qMhvyG4wt9IsySjF5gdduxFpIJPK+3ZX9+LXXkFuphpqNNdVUrY27EKl2I42vsu/ffCfn30iM766WEQNYgSs2uUD7rEBY789Iv47YV62pnrJS1nkY8FUE28gMEKboRWsNTwGFPtzkRD/qEE+gOMZSbJF+SQsSWJJJuSdySeJJ5nF3JsnmqpOrhQs3EngqjmzMdlUd5wY/k6hpt55zVP+ppuyl9venccOIsik+IxUzjpLJNH1KKkFPcHqIhZSRwLn3pD4sT4YoAi+ZRZepSjcS1LAiSrHBAdisHPhsZTueQHEq9NTtI6oilnYgKqi5JOwAHM4u5Lks1W5SFb2F3Ymyov2nY7KPE4MVGaQ0KNDRN1kzArLWWttwKQg7qvfIe03KwwB6r51y6J6aFlepkGmpmXcIvOGM/4257DkbqeMONYA2MNmdj2Cn9jXaebS9Weagbxw+Fr6n7yVHw49ZRAuXxpWTAGocXpIj8P9e45AfAPiO/AYW6anlqZgiBpJpXsBxZmY8yeZJuScAGOh1CheSqnF4KUCR1PB3JPVx/tsN/ANjePXSqrjjSOhp2DRQktJIOEs5FmbxVR2FPdc88ZgDznWTI8Zq6O7Qf0kXF6dj8Lc2jJvpktw2O/FbxmMwBJBKUYMpKspBDAkEEbggjcHxwzHpRFU7ZhB1rf8REQk3m2xSU/iAJ7xxxmMwB5HReKYXpKyGX7kv1MnlZyVPoxGKGYdFayHeSmmC/aCFl9HW6n54zGYAE6d7Hbzxhj3sN+63PGYzADZ0S+jqur3skTRx85ZVKqPK4ux8BiKXotFBcVlZDGQSDHEDNJcX2spCg/iYYzGYA0vSWGm2oKcI3/ETkSS+aiwjjPkCfE485blLz3ra2Z4oS1zM12klYcViBN3blqvZefdjWMwAcX6Si7COSECmXZEViWTa2osf0jHmTbBmgzCGXeCVCfsE6T8j/AAxmMxpCb6AWjXhqWx57YkaC5up593+QxvGY6CoeMKr2W2J4kDj64s5eio9jcow0ttybYn044zGYp2iTdLQLC7hxcG6yLbiL8vEHcHFl6lIPq2u0bbgju5MP4j0xrGYdkFGoleKUOO1G/wBndXXmDcWv4HcY10o6RUV1E0i00p2AY6tuHaC7rbvIxrGYrJ0rJOf9Kq+vsTSQloQdqiFhKe+90v1fqMIkXSquj2WsqltyE0g/LVjMZjFtvsk3L0vr2FjW1ZHd18n/AO2Ba1F2LSAyEg7sxve2xvxNsZjMQAplvRSrnXUkDiP9ZJ2EH7b2U+hxd/k2hpd6if2px/QU2yX+/Ow4eCKT4jGYzAFHOukkk6CJVSGnU3WCIaUv9pubt95iT3WvgJjMZgDdsNlNlkdAizVih5yLxUbcu6Sf7K90fFudhjMZgBdzKvkqJXllYtI5uzH5egA2A5C2GWb/ALLiaPb26ZLP300bD3f+a4O/2RtxO2YzACgcaxmMwB//2Q=="/>
          <p:cNvSpPr>
            <a:spLocks noChangeAspect="1" noChangeArrowheads="1"/>
          </p:cNvSpPr>
          <p:nvPr/>
        </p:nvSpPr>
        <p:spPr bwMode="auto">
          <a:xfrm>
            <a:off x="155575" y="-960438"/>
            <a:ext cx="3333750" cy="2000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310" name="AutoShape 22" descr="data:image/jpeg;base64,/9j/4AAQSkZJRgABAQAAAQABAAD/2wCEAAkGBxQSEhUUExQVFhUXGBwbGRcYGBwgHxwdIBwXGR8gIBwcHCggHB8lHBwdITEhJSksLi4uHB80ODMsNygtLisBCgoKDg0OGRAQGywkICUsLTQsLCwsLCwsLCwsLCwsLC8sNCwsLCwsLDYsLCwsLCwsLCwsLCwsNCwsLCwsLCwsLP/AABEIAKgBGAMBIgACEQEDEQH/xAAcAAACAgMBAQAAAAAAAAAAAAAFBgMEAAEHAgj/xABQEAACAQIEAgcEBgUJBQUJAAABAgMEEQAFEiExQQYTIlFhcYEUMkKRByNSYnKhM1OCscEVJENjkqKy0fAWRFRzoyU0ZMPxCEV0g5OzwtLh/8QAGwEBAAMBAQEBAAAAAAAAAAAAAAECAwQFBgf/xAApEQACAgEEAgICAAcAAAAAAAAAAQIRAwQSITFBURMiBXEUFSNhkaHw/9oADAMBAAIRAxEAPwDiEMTMwVQWZiAFAuSTsAAOJJ5YbM0qFy6NqSEg1Li1VMN9PfBGRwA+NhxO3AY3l6/ybB7Sbe1TalprH9GgJV5/Mnsp+03IXWcvopJ5EiiQvI5sqjmf4DmTyFzgDeW0ElRIsUKF5GOyj5+QA4knYYY2r4Mu7NMUnq7dqptdIj3Qg7Mw/Wn0HPEWbZlHSxNSUjhtQtU1C/0p/VoeUQ8PfO/C2FhEJIAFydgBxOAPdRO0jF3ZmZjdmYkknvJO5ODuW9Fy0YnqZFpadvddwS8n/LjBDP57L44u+zRZZYzqk9bygbeOn8Zf1kndHwXcknYYXMzzGWokaWZ2kkbizH8u4AcgNhgA8ekkFPtQ0yqR/vFQFklPiFI6uPyAPmcQdIumtZWxRQzylkjGwG2o/af7R/dgpkH0b1FRTe2PLDDShSzSs2ohRx7C7k8rXG+2KQ6TRUvZoIArf8TOFeU+Kr7kXkLnh2jgCrQdD6qRBIyCGI8JJ2Eannca7Fh4qDic9H6RNpcyiv3QxSSfn2V/PAGtrZJnLyu8jnizsWJ9TvivgA+aLLgbe2VR8RRpYfOqvixDlVFcGPMij326ymkSx/EjPbC/R0MkzaYo3kb7KKWPyUE4YaL6PMyktalkQd8g0W89RB9LYAYUjrnSzimzaIDgHEkqgX91hacHflqtbEvRrK3kV/YFZ4ma0+X1Y2vw7EtgrMOAICuLcDghlP0eNS2Zqd55NiG03VT4BSefM4L1XSOQuY6iPrrfbOl1/C9rj1uMFb6AvzfRZGWMiTSdTexjCjXGx+F2PIcn0724DDTJ0YoqhDNKhnnSNQ7arNIFsA5ttqFrE2NxbBiil6wCTrNaqLdYy9pVO2ioQe/GftjhxxTqaNqSVZV2jB2Q7kEjdGI2YFeDfEN+WJXdEkeTZXQ9W8b0ilEJmVCdek2UPouNiQoNhx04c4+gtDx9li9UH+WEStkNLURTJcxAh1P3DsR5gal9MFOlfSpnLQMgXQ5vYkh12Knhttv8sauPPBCYI6YdBKRZLQRRWUbouxB8xx8jhHrOilOQAAUPC4b+Bw6TdIQLFV1DnvviSepWpjJUXtxUgXB/f8sX2kWczqOgz8Y5Ae4MLfmLj92F3McpmgNpY2Xxtt8xtjpYk0na+k/CcHcudY4utqBqjNxHEf6YjjfuQczz4DnjPJCuiUctyfIo1iFVWsUgN+rjW3WVBHEJf3UvxkIsOVzizm30g1ksYhjkNPTqulYYeyAvcW95tuNzvvhr6V5IlaetZurkI0q67pYcFMfwKBw09/A45vmuTzU76JUIJ4EbhvI88ZAH43bDl0e+j2eWRBVOlFE2+qdlViPuxsQxPnYYIdNOjOWUNUVNRO8bKGSOFEawtbeZpLXuDwU8cAc8xmGUV+Wpwop5PF6sA/JIAB8zjZzfLj/7ucfhq3/jGcALOMwxqcscbitp277xTqPS0J/fiX/ZaKX/ALrXU8p5JJeFz6Sdm/k2AFfGYvZtk89K2ieJ42PDULAjvU8GHiL4pWwBNTzhL3VWupHaHC/MeIxZybOJaWTrImsbWZSLq6nirqdmU9xxXrZkZ2MadWp4JqLW2HM7nff1xXwA0ZxlUU8LVlEulFt19Pe5gJ2BB4tEx4N8PA8jjMBskzaSllWWI7jYg7q6nZkYc1YbEYzAHvpBmzVU7SsAoNgiDgiKLKg8AoA+Z54N1J/k2n6tT/O6mO8p5wwsLiMffkG7HkukW3JxW6IUsa9bVzqGhpQraDwkla/VIe8EgsfBTgRmcksjmaZtTy3csSCSSTcm3DfltgCnhvQfyVGrbGvkUMt/91QjY2/XMDcfYHidq/RWBII3r5lDLEwWCNhcST21C45rGLO3mo54XaupeV2kkYs7sWZjxJJuSfXAHjXc3O++/jhlyrKYoIhV1oJRr9RTg2acja5PFIgeLcW4DvxB0ZyyMq9VUg+zQkDTwM0hBKxKfG12I4L5jA3Os2lqpWlla7HYAbKqjYKq/CoGwGACGZ9MKudJImltDJovCoARQlyoVfhAvy47XvgBjeGLI8iQR+1VhZKYEhFGz1DDikd+CjbVJYhb8zgCnkfR6Wq1MmlIkt1k0h0xpfvY8zyUXJ7sEhW0NLtDF7ZJ+unBWIfghBu3m55e6MD8+z+Sq0qQscMdxFAmyID3Dmx5sdzgh0G6LvWzABSyjfTbj5nkPE4AOZDVV1cw6yeSKnG4ih+qV/ALHbb7xue7Dc2Wk6Y4olAt2VUbAeXj3n88E5o6ajUAjrXsCEU2QeJOxby2HngDW9MJWYgs6R2/RwWQkjkWFuPDHPPLG6YbolhyioU3NPVOw/VoVA8ibE+gwTzDP54gBLTTGMDjPGSP7Tbj5jCZmE6PpC6ncklhqJO4sBfjYW4eV8ef5TqKZdatNGQL2TrF1eY4W8/HFXKTlWPljoa4cwhZhJDL7NIv22vGeAtrO6X7muD34Z8jzBKjrKeRGiZQBJGwtovurpxDR33tfsngSrbcjh6fdYbVdPFKp4ulkkHjcDS/ky8sFaOuKKkom6+ljb6uoVLS0TNyeK5JhPApcqRexBsD6ENHkirnwHJeB06khZaaW3W05Liw4obavT3W+eKWdQRyLDISQXjsT4xnQfW2nBvMWGmCs0j6q0dQENwYmHEMfeUAmxPEMOYOFPP8zEFPKuksaSq6vuuJEJB8rxg/tDF4W3RDB9RSgX0sNu8/wxrI5dM1wTa3atw9fLCuOkZZGJVRvsSbm/j4eWD/ANHUElVJK5sosoA+EcSWPgALnG7xSim2RYZoFikeSWXaCNgG5a2YXEY8Ta57hc92KedZi7SF2C8AAvuqFHBR3AYB5tmbTVApaaMlI20QqB2nbUNT2HxPx8AAORwbpZVpZEhT+c1jGxYdpYz9mMWIkk8T2VtsDucUlirliy3FQrGiy1R6hWGoIBqkbu0rcWH3msPPF8Z6HQ+zoIrbBhvIfJ7Ag8fcti0OjiMbt18zneWNWDNqP6yY9hLeZOLkVRDCEWGaGBgfdiXrHIU2ILceYuQwF8ec7lN0zTwcuzv6Oqst1yj6qS7F5nClefaLkFvxfPA+j6HRlwsuY0Me+5Dl7f2Vtf19cdFzvOaWSRo5Jp3axUn6lSOZB1aySBvuO/CVX5PQiP2g01asTfFHPCyi+wNupGxOLXTpjbxaL/TXoRl8Hs/UZhEFeM3ZtT62Ui5+rBCbMOzt64Wz0RVv0VfRP4GQofk6jHkZdl0hOisnh7hPTgj+3FI3+HDFkf0TyVUTzR1lM8aXv1Wp22BNtIANz3YsVFau6HVsSlzAzxj+kitIo8S0ZOn1tgCcWaWqlgfVG7xONtSMVYd4uLEYP/7X9cLV1PFVf1n6OX/6qDf9oHAFDJ+k9RTqY1YPCfeglGuM8fgbgfFbHBJaGkrv+7kUlR+oka8Uh/q5Tuh+49xuLNyx4fowlQpfLpTPYEmnddM6jwUEiWw5p8hhXwBYr6KSCRopUZJENmRhYg+WK2Gegz2OaJaauuyLtFUAXkg8O+SLvQm4Hu92BWfZNJSSaJNJDAMkiG6SIeDo3MH/ADwANxmMxmAGjpf/ADeKnoV4xL1s3jNKFJuOehNKju7XecL9BRvNKkUY1PIwRR3sxAH5nGV9W00ryubvI7Ox8WJY/mcMHQw9SlVWc4ItEf8AzZtSKR5KHPpgCLppXIZUp4TeClXqoyODte8kn7b3PkFwHyygeoljhiGp5GCqPEm3y5k4qnDP0ab2alqaw++R7PAfvyAmRh+GMf8AUXAEHS/MI2ZKenN6emBRG/WMbdZL+2w2+6FwvY3fGDADb9HEca1D1FTDHLTU6F5esvYX2QKODOzWAB2492IvpH6SjMK15k1CIKqRKwtpUAbWGw7V+GPfTJlpkjy+K46qz1BJBLVBUXBIA2jB0gcrtzvhZp4GdlRQSzEBRzJOwAA5k7YALdE+j0lbN1aWAUXdmNlVe9j3eW54DjjsC1EdLEIogREot96dhsGe3BO5OA8cCMjoEpnSiQjTF9ZVyfblAJCg81i3AXmWvi1SU7VM1vdCi5O9kXmbDu4AeNsY6iUo0l/1mkEqsr08Ms7tYamILMTsFHexOyqMRu9NCbaRVOOLtdYQfuqO1J5kgeGIel/SNIwIY0KxE3sdi5GkFnHHa+w4De3fhfp60OhYMFFwNR3sOF9I3HH/AFbHOtDnX2a7fZWUkwxmvS6WFdKzmLbZIUVBflstiR5nCd/tXXXv7ZVX/wCfJ+7Vi3UZEbNLIQVBN7Hcnc89jt3YXWO5twx9LotNjxxa7fkyk7GNemMsm1VHDVL/AFqDX3bSJZwfG5wd6N0sHWGagZxOFOqjkYMxU31KtlAqEI+AgNw2J3wpdH8rlnciJGYgWuORPDfHmsymop5LMjqym4YcjxBBHMHG2SEHcU6IR2boLnNNUxGnVLUlQGiKXuYJGuerN7/Vv2mjY8CCvE2ws9KMtdIqtHtralhLm3vPTTdUW9U38jilkGcCfXUMp69FtVolgZ4bi8yW92eIgOdt7AgjfHQunFKWplqG0sWpqlHK7K5ZImDDwbqtQ7r44GvjmWOFUHs4cM+twBfq7Bbkci1zZfEA4c5cxlhhihp4iJq2zCnUg9XENkVeyDeU9ok8FUd5wp9FctSef642p4lMsx59Wu9h4sbKPPwx0DJ8rmqZZH2jqqhA0siqT7JTtsiqo4zSKNKgWsq+Jx052k+SqKeU5TLJLLTURVpiP57WfBEp4xRsOVgQzDd7bWAwfy2jQK0OWQioIGmWctoh8Q0g3cc+qjIUDiWwRzpaaggSCV0hht2KMdt5CbduYIdUpO3YBVeN2PJdzCoq6hQFy6QxLsntjaIwOItAOriXfhfUfvY5rcv0WDtBPokWOorYKlxfTChCRRDwWMOzAcOC278E6TJO2Jr0a3Jtop3J3AF9TsePkPXADolleZD6xoqeGMgqFhiiuf2l1dn1N/DD5l81gEfQzD7oU/IWtjw9dqVhyvZX7o68WNyjyKHSjJKqOIyU9TTb/pBLDEBa9wQ3V7W4Wa/HjhNrukWY00Z9rpYJIW2v1KGN77N9ZEdIJ/Pux266fgv43H+YwCOVRU07VNihkXTIyG6SDgA62s1r+9xHlimD8kktuWNr2TLDb+vBxjpFT5deNuolginTXFNBJrAOwZXhktco2x0uvLv2pw5PUwJJLl1T18TIVkMBIcIftxHtgc7i9rXuMde6Y9D6WakaJUWAl9SMosiymw3HwK3A223GOC19FU0FRocPBPGbggkEdzKw5HvGOrBmjkjaMJwcXyFI+lnXgR5hF7SvATX0zoNtxLY67dzg378Vs46OaIvaKaQVFNcAuos0ZPASx3JQngDcqeRwy9FvZM4nEFYphqpAQlRDpAkbj9ZHbTq2PaW1778jgLnNPJk2YPHBOJGjFmbQVVwwuUZGuGUi1xuPHbG5QWIpCpDKSGBBBBsQRuCCOBvhrTM4cxGisZYqn4Ku1lc/ZnA7/wBaNxzB44hzjK4qiJqyjXSq29op73MJOwZSd2hY8+KnY8jhZJFuBvz3/hbbAFrNculppWimUo68QfmCCNiDxBGxwY6PZpG8fsVWbQMSYpSLmnkPxDnoY21rz48RiXJq1KuNaOpYKV2pqhj+jP6tzziY8CfcPgcL1fRvDI0UqlJEYqyniCOIwBJnGWSU0zwyizobGxuCOIIPNSNwe443g/SH+UKQxH/vNIhaI85YBu0Z+9H7y+BYchjMAKWGbNQYctpI+c8ktQ/kLQx/ICQ/t4WcM/T3sy08Q/oqSFfUrrP+LACzhn6Xr1UNFTfq4etb8cxDn+6qDyAwu0lOZHRF4uwUeZIAwa6e1AfMaor7qymNfwx/VL+SjAC/hl6CQKJ2qXF0pI2nIPAsthGPWQr8sLWGWE9TlUh+KqqFS1vggXW3zeWP+xgBenlZ2LMSWYksTxJJuSfEnHTfoimoKaOasqg4ljYJFIwugZ1cgIBuXspJJ4C3C+/L8N3SJOppqKmGxEZnk8Xmtx8o0UY30+L5ZqJDdBPonU9Yyx7l3uWtvv2FAHoDf0wV+kXNGoytJTuyPq6yZwbEn4EuPhUEn8Xlin9FAZJpJ7KFjjvqbhqvZBfkNRBPlit0hyuSqLVAZSAbF7e+xPL8/LG01jx6rdPpC3toW67NHmVAwuVJvITdmJAABJ5C2w8Ti8M0lMDRhEKEg6gAGAHDgbi/PFqhyM1FRHASyRhQSbeHK44nBfptka0hV4L6ZBZlJsVItYrbv5+XjjpeWM4qkvZQT46u0bRsxII27h6YHWwR6+Ekl1ck95ty8DzxQYjlf1Ix04pc9UB26H9MoqKDQ0bM177c7+PLAvpL0xmqmNuwh+Ec/EnC0TjBh8MFLcRZbynMZKaaOaIgPG2oXFx4gjmCLgjuJx36kjE+UOI/0Uau8IJ4RvE5C8PgLNH5IDzx87Y699FvSOFstqqCeojp2N1idyFFpA3AnmrXP7Qxz6yPCl6JiXuhPQsR0q64xI07q7IfdYLfqYz93VqlbwQYY+lmcwZPB1YlImlLSSOoDTO7cWAa6rfgGa4UAABuA30r6TxZZS9dG6SyOOrpkDBlFgNTdm97DTfyUc8fO+Y18k8jSSuXkY3Zm4k/65csc+HFLM90nwWboYK7ptOS3s4FMG95kJaVvxzt9Yx8QRhceRpGJYl2PNjck+JOIRixDSlgTsABfc473GMY8FT6My/KRDFBEqkLDEBy3awvuDuTfBem1neQagOAO5Hjfj8sCOgldry+mZxZhGFFthYdkH5DDI1UhGx3/jj8+ywcZz+3TPVjzFcENdSqykhdVgewbf6IwPyiMQxlNPZbihJ2vyvyxeeUXBFwQbg4jdNTh1to4OO5uVvA745t98w49l6rhmSQxzRuh0vE4ZCPTdWHJhfHGelGgTexVz9g3EVSdzC4sLnmYn7JZeRJIx2ulRVZjawe2rxtsCfEd/djnH045OGgWa9mQ2I7+795+Yx6GiybZr0/9MwzRtM41mFFLSTtG90ljbip58QVYcQRYgjkRg9lNQtfGlHOwWZBakmPf+oc81bYIfhO3A2wyilo63JI2kYmvp4pCoQgv1SPYBwSLoAQe8C9scvx7hxBHK8xmop9admRCVZHGxG6sjqeIO4KnBfPOjashq6VlFK6GQK7jUjAqrw77uyFhbmVION5+3ttMtaN5oysVX3sSPqpvHWAVY/aUfaxH0NmWXrKGUgR1NurJ4Rzrfq28L3KHwbwwAs4a6g/yhSa/wDeqRBr75oBsG/HFsD3qwPw7q88LIxVgVZSQwI3BGxBHIg4uZFmr0s6TJYlDup4Mp2ZT91lJB88ARZZXvTypNEbPGwZT4jv7weBHME4zBDpblS08/1RJglUSwk/q33APeV3U+IxmAAmGX6RhbMJh3CIfKGIfwwtYZvpF3rnbk8cLD1hj/jfAFXoMl8xoh/4mH8pFOBFVMXdnPFmJPqScGOgr2zGiP8A4mH85FGA9TEUdlPFWIPobYAiwzdJOzQ5cn9XNJ6vKR+5RhaGGfph/wB3y7/4X/zHwAuU0Jd1Rd2YhR5k2GHbppSPNW1bQrqjhkEd/BAIR6dn9+AHQiINX0oY2HXx/wCNbD54v5tmX84ma1y00jEju1HYbY9DQp22isjoWQNQrkojCyK0zkyOwALtEUvuCbINdlB8cQ5FlyCmVZqk9W1zHHpCkcbXsTflty8cLfSXMWFDRRkKOsjlY23sGmNgANuAG+PFDnxkDLpj1BAqAmwUAb78wQMXlilKLftkWG8xls6SO4RVKqp4ki/HlyxD9IVZLOLwJriTss6gGxvtaxuL+XfhdzWoYEtJ2tWxU8x93yvt4YZugiqVaSPXAVjN/sSAgjcbXK8jjnUHhTlVons56MtktcqeNrc/9csVnhIa2lr32BG+HmOia9yoYB7C/A7WufXDFVdE7SaBOCNNwWtx2Fh4YzX5HJfMUFCzkgib7J7v3/5YlNGwGphZb2uSOOHKvo1fWpkZGQkDT8W9je/Lb8zhUfKpQLiNrW324d9/Dxx26fXQyKm0n6JeN9oheia5C9u1rlNwL+OO5/8As+5RopqqRhvJKqWPArGt+HnIw9Mcmp86SGEpGSzHiDcAf68MfQH0aRimyeF32vG8zftFpDjLV5JOKTREUcJ+kUxvmFY8aBUSUoAgAXsgIeA46gd8LEdPqvpN7C5vtjU9U0hZmJJclm8SSWP5k4Zuj+RxPCXfVcix8B32te+OqD+LGrK9sWDTsOR+WGDJqCpVWCxdmS13cEAWuRY8vexNQZYVqA8cmlV4MSDY8tuWDvS/PnsqSA6VXe5I1Hb1PnyxXJl3fWJNDTkE1StKI3BYoCNzvztbw/zxPl9ZMttavfu4gevLHOX6eSEqdO6/eIHdbvNh+/B7Julzsp0km1rhidtu848bU6FRuTjw+zpx5pPyO1F0pjN1IsVBNvLlgvlWfwvcl1CnZiTw+foccpqZEkJcNYnu34Dvv54huJYm47A7EEd/f8seT/LftuibPUcco67U1+hpFNzpBvbhq7vAeOB/SsmpoTpGrUpU35Ei6Xsdr8L35YHUGYx6UdyA00CsxJtcreNuPO6g+uL2TdJl6uWNYr645H7XCyBbKV7yCTx2xtDSRirf+Sjzbj59yDNWpKiOZQGKN2kPB14Mh8GUkeuJeleVClqpIlOqO4aJu+NgGQ+ekgHxBxH0mj01c4/rGPzN/wCOCXSNxLRUE3xBZKd/OIqy3/YkXHop2rOdqmRdCK5UqOqlNoKlTBKe4PYBv2G0t6HAevpHhkkikFnjZkYdzKSD+YxXGGfp59ZJBVf8TTo7H76jq3/NfmTiSDfTi0xgrR/vUd3/AOah0SfM2b9rxwrjDJQDrssqUNr00scybb6ZPqZB5XER/ZOFvADMl6nLCPjoXuPGGY2YcPglAPlK3djMefo/kBquoY2WqjeA783Fk/vhfnjMALWGjpt21op+PWUqA/ijLRt+7CwcMv6fK/vUc3/SnA/wyx/9XAACiqDFIki+8jBh5qQR+7Bjp5TCPMaoD3WlZ1/DJ9Yv91hgDhn6Xt1sNFVDjJD1T/jhIQ/NWQ+RGAFfDLnjB8vy973K+0RHwKukg/uyjC1hnycddl1XD8ULx1KDw7UUv91kb9jAAzozUiKrp5G2CTRuT4K6k/uxd6Qw9XWVKfZnlX5OwwDh44bOno1VInHCpijmHmygN/fB+ePW0HC/dlJEmepqo8vPAaJkv+GY3/xDbxwBSmFgWcLe54X2HrxJww5fJ/2eWK6jR1AJ7tFQun8pIVP7WF2B1aUGS4QtvbkMdUL5XqyowZRmEZqYgUuiElQdrk7drw8sOi1CSnSEtdtyDwB5KDw9cL+YZfFJINP2Rw87C/zwXp1MTMGCg3vZeF9v9b48jV5E6SNEWKyN2iMURuVOwvY+vecKVbM5a5JNvA+WGmrr1UK5A1AkfuwHavjEtnUMvPz43tz9MebNJ+SxQzAgFSGDbcVN7WHPEC5gwHZuB3jG68xlyVJ0X22t/wCgxW1b8Bf54wklusJy8MGZpSMZBpGovawHebC3hckfPH0l9IUwo8lmUG2mFYVPiQIxjjnQ+m9pzCkQi95lYnwjvJ+ZUD1x0r6c6gGnp6e/6WUsR3rGpP8AiZMej/Eb4xc/BCVnzrg7kuZ2dQxa/O5GnwNu/lizmPRsaQ0RPireXG/ie/C5OhUlW2I449bHnxaqP0ZWUJQfI05r0gVABAFDnfWLXHr34WKqqeQ6nYse84iIxrG+PFGHRRsy+LFLWPGbqbeHLHiKAtw5Ykal7iDi0nHpgI/7QOGDKoFuFz64aKPPlUrNIdS2JJttq2sbceN9sItTGF2HHv7xy8seHnJUKTsOHhjCWCMlwTZ2/PMllShparUsbqZNSkAgJKQ67EciB/bxQ6HwNqGog6usF/ONwfThgRl4By6kDg3LVBv5dSgPrp/fhk6NTWaMd2q9vuo57sfO5WlkcWdUY8WcZ6UNeqlNrXKn5qpxdp3L5VMtv0VXC1/CSKdT+ca4HdIWBqJLX2IG/gAD+YwSyk/9m13/ADaUev8AOD+4HG8VUUjKXbFzDHmBMmV0jW/RT1EV/BhDKv5s/wAsLhwyRNfKJB3Vsf5wzX/wjFiD30D7T1MX62kmHqAHH+HCxhk+jsXr4h3rMPnDKMLZwBPl9U0UiSL7yOrjzUhh+YxmK+MwB6ZbGx2OGDoRWos5hlbTDUoYXY8F1e658FcKfK+PfTinVpUq4wBHVp1thwWS9pV9JLn9oYWxgCevpHhkeKRSrxsVZTyINiPnhh6Lr7TT1FEffP8AOIB/WRqdajxeK/qi92Pef/z2mStXeWILDVDmTa0UviHA0E8mUd4wt0VY8MiSxsVkRgysOTA3B+eAIMGOiWarTVKPICYmukqjnG40v6gG48QMXOltEjBK2nUCCoJ1KOEUwsXjPcN9S96nbhhbwAUznKWpKl4HIOg7OODod1ceDKQfXB9YzVZeRuZKFiTz1QSH5/VyAnyk8MQU6nMaUIN6ukQ6Bzmg46QPtxbkd6sfs73Po36RpQVQndWderdSq8SSAQN9rXHE8Md+kyNRaXa5RWQT+i3pTBSzzLUheqqEVCCOzfVYa77BACbnzOFPOqWRKiQPEIG6xhoFwqEG2kE8hgz0yo0NaXVI1gn7cJiXSpUm3C+zA7MORGGOOEVsII7VRAumQEbyxrsHHe6gWYcxY8iMdMsyxvel2uSKFmlpdKWU2cjdvHBKKqlfssd7WLjvJ2uTv4HzGNLj2hAO4uOY7xjgzf1Eyy/uCpal/dZ2NuRPl+W2PKG23jucMbZKJQHAJ49oc7b7+NsCJMs0tYjbkfDHj5Y7eS0YSuiiJeA7zwxCgYEi/dxHE77/ALtsFly1rAgcOHjifIsjlqpxDEoLN7x5INu03hv64zhkt1Eu8UkrYY+iYwQ5j1k8qRAQtpMjBVZiVFgW2uBy8cFfpfzBZq6JUYMsUFwQQReRr8R4IMPWRrDCy0iANDGTFuAesl0mSRiD9kaRz3c92ED6UMpjgqleKNI0lTVZFCi69k7AWvwx0ZG1hoQX2FETqgu5so4/+mFPM5xJIzDgTtty5YK9Jp/0acNiT58MA4rX3vbnbux6f4vSqEPl8splm26IsYMXq6cDsIum3Pn+7bFaFb3G3mf88eupWrZkbpnAO/PBq67AEkX5Hj/ngOIF5uAfLHsqyW0te45cueMppTfDAwrTox0kbgXsflwxTzXKr9pLA8x341lNUW2k95fdJP5Wwy5bl4qJFRzpT3pGHwxqNTn+yD8xjlcpY5dk9lwwFYaWDnFAmoeMl5T5bEfLBvo+CGlPwpBIb+JAQf4jitIrPIzSAKzHXpX4dWk6b89KhUv3LjM4qfZ8vqH4NNdV/Am1/V5P7mPnZS+XU7l0d1bMdM43Wza5HbvYnBoKEyong01YLDvEMTX/ADqBhewz9Lx1UFDTc44DK34pm1/PSFHyx6RyAHL4Ud9MkgiWxOoqTuASBYb7nbBtnAygDnJWkjyjhW//AN0YW8MvSRerosvi59XLMf8A5rgD+5GuANfR5tXxn7KTMfSGU4W8M/Qfs+1zco6SX5vZB+/Czfa2APOMxvGsANPRe1VFJQORqc9ZSk8pgLFL90qgLv8AEqYWHUg2IsRsQeWMRiCCCQRwIw150gr4WrYx9fGB7ZGBx5CdQOIbg4+Ft+DXwAH6O5y1LLrCh0ZSksR4SRn3lJ5eB5EA4m6S5KIGSSFzJTTAtDIeJAtdWA2EiXAYeR54CnBzo7nogDwzJ11LLbrIr2II2EkZ+GReR5jY7YA89Gs6WAvHMhkppgFmjFr2F9LoTsJEJJF+8jniPpDkbUrLZhJDIC0MyjsyLe1/usODKd1PzxNn3R8wqs0LCalfZJ1BG/2ZFuerk+6TvyvjzkWfmBXhlQT00hu8LG3atYOjWPVyAbagNxsQcADaGseGRJY2KujBlYcQRvjqvTtqPNA8mWRjrojqmVRpaRSoOpF4PpNw3BtuBGEuboe8ymXLy1XFxKqLTR+EkQJPhqW4OBFOZaWWziSFx3hkdTxB5EWPPGuGe2aZDGHo1mSSRtS1AZoT2lZN3ibh1kY5m1tSfEAOYwanp5aN4rt728NTGey5HcfhYDip33wPqswilktWKYZxY+1wKDqJ3HWw7B782Qg7cDhky7J6pEc0xiqYpLFlQa0Yj7cJ7QI5MNxjszO3bKowSQ1faJWnnPEn9FIe/b9E3fxU+GAvSSknpE1vEQCdm4ofJl7J+eJJjAG0OJcve594GWFue1yskfl2hiaQSw29lzKmjB5CcoG80dbH1HPGUVUkSBsn6Sktp3BvewY2O2+18NslKrxjRd3uCEUEncbWsN8QZRR5jPus9BIBxdYUkt5lIbD1OOj0FB9SntFWzqwAC040K55hdG737lxz6yEX0a45ULuUdGHY6ZPq7i5UWL28V4IPFiLeOGOsq48tgMdNGOukOlQNy8h2AJ4tpvcngLgW3xFUZmkaNHTaIY03kdLHR68JJjbYXsvE6sAsrrzolzF1AWMdXSxk37Zvvc8bG5LfEdR5Y8nHGOO1Hv2bybl2boqpY8wjplJYU0Uqs32pCpkkbxJYW9MF+m+W+108qKLzU0rMg5kONdv2lJt4rjn/AEAkJzKESXbWXBPfqV7k/Pj44dIqz+dU5clRVwCmkYcUni7cTDua5kAvzU46sGLfFmWSVM4PmUqvN2blRZRvxt4481UPVsFIsASQQLE7+OHXp3kDKzyIigxn+cIi20FuEqjnDIdwR7h1KcRQZZ7XTEFe3Htf0/8A4L49yE4xjFLo53yxMgpzI1geJsCcGKbJAd7Dybh57YkyDKWa+pR2T43v3j91vDBSpomChQQxvxW628z/AK4YZcrukwkChTxou7KxHHSt/nc4ETFCwKnT6Ys1FUGsgDPbbkL8r3tc33xa/k+QEXhUCxPd+/Ex+vLAHcgWYN2geHK2Oj0zNT0qhhaWoUM9+McI7Sr36pTYnuVR34DZflEUCCpqolViL09O39KftOOUQNvx27r4vdCpJaypvOS7dZ1kpY7nQQ1reJsAOFvDGOpmtjl6LQVuh1ageRiwG8j2W+25Y39AAd+4YQvpPztWJii/RgLGhvxRNy3kzG/zx0vpVmApKb77JYctKna34mO3gL9+Pn/PMwM8pYnYCwtw27vC+PA0WNtb2deeXhE/RTKBVVKRudMYu8rfZiUanPnYWHiRiv0hzU1VTLORp6xiQo4KvBVHgqgL6YN1QNBRdXwqK1VaQc44AbovnKe0fuqo5nCtGRfcXHnb+Bx6Byk2XUTzyxxRi7yOqKPFiAPzOC3TmvWWsk6s3iitDGe9IxoB2+0QW9cW+iJ9miqK87GMdTB4zSKRcfgjux7rr34V1FzYb4AZ4Ymp8qkdhY1kyJGCLExw3kdh3gu0Y9DhWw0dOmEbw0akWpIxG1v1rHXLz+0dP7OFjABDo7Qe0VUEP6yVFPgCwBPoLnGYM9CI+qaoqja1NTuym/xyDqk/Nz8sawAsIbEG19+B54u5RmslNKs0LaXW/K4IOxVgdipGxHdgv0noEljWuplCxSm0sYN+pm4lfBG3ZPC45YWrYAac4yqKpiaroVsqi89Ne7QHmy83hPfxXge/CscWcur5KeRZYXZJEN1ZTuP8weYOxwxlaXMNwY6KqPEHaCU94P8AQN4bqfu8wA2R55LSMzREWcaXRhqR17nU7MPzHLBf2KjrSTA60cx4wyteJj/Vy8U/C457McAs2yiamfRPG0bWuL8CO9SNmHiCRilgBnyqasyWsinaJ0YHg3uyptqCuLqwIPFb2NsXM36ZQ18rPXUl2Ym0sEmiRVvsDqDJJpG24HmMAsn6TVNKCsUrCM8Yms0Z80YFfW18O0HTTLXoJVly6FaolQeqGgSAkamV9JMbDfbflbmABmX0NHVwBIasGWLtfXo0Z6vhZiC6krfiDw7sHKDLJTGEdqZyBYSJUJvx4gkH1G+ECirctVlcJXRMOAEkMg8t40JFtsOlBPQSp1ie1st7FbRDSe4nflv5Y3hkbW0ighSDMYyFarjMXdLUxsVHcLltQ899sbroqpG1fykqgkWWCmWR/SyKPXVip7XTR+5Ss3jJOT/dRVH54uZZ0kqC3VRRqA2wSBCG+Y7X54vbTBPMNIvVawNiDXSGaQ8+xSKRHHy944uU2YtUxMbvFABoaZyDJIN+yukAcP6NLKOZxUfKKVGLTOHk49UrbX/rHH7hue8Yly6CWrOkMLpsqgBUVfuj4QOf5458y+peHZEtOZykMS9VToCSBuVBIF+HblY7DvJAG2B3TfNtUiU8K2jpxbSpuNXBtwN9NtN+faPPDfvBGEiBYkkR8i7Ws0pHIL7qDxJwu1GRoUA6soRvrX+Ixw49NfHvs2nOuUI3RnMSMypBwVplW/47x38hrOHvM4WqYnRey7lXjIvcSODUQm9tj1y1MX7ad+FKSlRJtVzdCGFwNip1Ag+nA46FV2LuC2lTK0JcG2lZW9opn8NEmpb49VbcaSiujmdvs3FWLmNPDXRsIpgjAt9htusVtu1E/Egjs3B3Ba1zJMtp1hYTIlLUbDRc6F06gNO1lVr3sCQNrYBxzvTy9fYpHO2moRbEw1C3JZRz4swHxAuMMZW4C6Vfs3WJGF9J+OBjxU8erI24Yo++AL9fkMhIYxNbftxjWD6rgLW5R1oICSKPiCqxJ8ue/dhlyrJhVzEU9SRpDarAq6nhuvA9qwuDgfLHmUUjI/tJC7DeQqe8hr2IxZSAHo+h0kcqP1XVRD4pWC7Wtezbk+AH78Xsxq4Yf0SrNIODMp6pPEId5D4tYeGIhS1WogQSuW4kI5/O38cRy5K4/TyRU47mbU/oiXb92JbvtgRsw62aRpJnZ3JuzMbm58ufgPTHVugXR/2WRppiBIRZIjxFwDqfu24Lx78BMvqYYn/m6EsN2qJQNe32EFxHvzJZvLFeoqxSo1RMbSSkhNtTb3INuJJO/wAsMtzht6RMeHYs/Sb0lepqGUnsISFF+J5sfG2w7t8C8hy6OGMVtWuqME9RCf8AeHH/AJSGxY8/d54sjKY6X6/MgTIRqSjBs7E7gzHjEnOx7Tb8OOF/Os3kqpOslIvYKqqLKijgqrwVR3Y56SSjHpEttu2Q5lXyVErzSsXkkYszHmf4AcAOQtj1lGXSVEyQxC7ubC+w7ySeQAuSeQBxXhhZ2CqCzMQFUC5JOwAA3JJ5Ya8xkGWwvTRsrVcq6aiRbERJzhUjixPvt5KOeIIKPS3MI2MdNTm9PTAqjfrGJBklty1sBbwVcT9C4li6yvkAKUtjGDwedr9UvjYgufBcB6HL2qagQ06kl3IQMRcDc3Y8BZdyeGxOCXSvMI/q6SnOqnp7gOP6WRrdZL5GwC9ygd+AAEshYlmJJJuSTckncknmceRjWDHRbKBVThHbREoLzP8AYjXdjvztsPEjABDMx7Nl8MP9JVN7RJ3iNQUhU78yZH9V7sZgV0izY1dQ8xAUMbKgOyIBpRR4BQB8zjeAPXR3O2pZCSgkikXRLCxssid1+RHENyOLmd5KkGiohJno5CRG52Kta/Vy6fdkW97cGAuNr2XcFcgzySlZtIV45BaWF90kXuYd45MNxywALOMvhon6OJVK02XkvYEvSsbzRd+n9cncyi9uIwrnABvKOlM8CdVdZYP1Ey608wD7h8VIxbMuW1B7SzUTnmn10XP4WKyJ6M/lhYxmAGf/AGRV7dRW0cl+AMhjb+zIBixl/wBHFfM+hI4z4ieIj+65P5YWcvputlSPWqa2C63NlW5tcnuGPcwannYRydqNyFkjYjdSRqVhvvxBwAzZp9GtdBIUZYzYA6utjC78u2wO3libJsmejfVJWUUakdtDNr1DyjB3HIjhhWzrNZaqVpp21yNbU1gL2AXl4DFDAHaaZ6Jo+sjaSqW5Gw6pVPc3GT8lvjZzORlKKqxRHYxxdkN+Jveb1OOTZNnEtK+uJrE7Mp91h3Ec8dfyZFmRJZwaXWL9S36RwLbxqSCVN+LW9cbRkn2QDaHLJJX0wjgLsx2VRzLHkP8AW+GPJpBGSqFlgQr10xFnnc30xqD7q8ezxt2jyxrSZQVX+bU0dmfn5FjsXkO9h+7FDM6kTFQo0xx36tb3tfiSebHmcS1u4BZz+WaVnfgFPAbAAcl58OWAiZlICdBcC/AHBf8AlE6ShJUm3aAHLnilQUwViSwIPdx9bjFcMdtplpOwTPH2yQCb7nvv6YcaaBZREHNhU04ia/DXGdKn0IX0bFCmy5ilgbfni3DS3pXU8Yn1r+FrI/yIQ41kVPc0o0tLJGWDWhq0GzXXZJN/i2NjyZSPixXc9SqwTXeA9qGdPeUH4kHde2qPv8eN9qq5FSF1Bx1dQnC5txPdqAuDyZTjy0PU/VurS0z9tCBYjlqUnZXHAjgfligPMkchI6+L2hSpYVMTFWKjiSwFmt3ML+OLlEUb9DUEHh9YXQ27r3Kn54my2seh1MiiaOSw1ksBcX2I30tvwPpiOV0lva8Dc1ILJ6Ebr6g4JA3mVBO6kfpb8utB/wDywsN0VmUEkRoPvOij/FgtNkczC6qJB9qMhvyG4wt9IsySjF5gdduxFpIJPK+3ZX9+LXXkFuphpqNNdVUrY27EKl2I42vsu/ffCfn30iM766WEQNYgSs2uUD7rEBY789Iv47YV62pnrJS1nkY8FUE28gMEKboRWsNTwGFPtzkRD/qEE+gOMZSbJF+SQsSWJJJuSdySeJJ5nF3JsnmqpOrhQs3EngqjmzMdlUd5wY/k6hpt55zVP+ppuyl9venccOIsik+IxUzjpLJNH1KKkFPcHqIhZSRwLn3pD4sT4YoAi+ZRZepSjcS1LAiSrHBAdisHPhsZTueQHEq9NTtI6oilnYgKqi5JOwAHM4u5Lks1W5SFb2F3Ymyov2nY7KPE4MVGaQ0KNDRN1kzArLWWttwKQg7qvfIe03KwwB6r51y6J6aFlepkGmpmXcIvOGM/4257DkbqeMONYA2MNmdj2Cn9jXaebS9Weagbxw+Fr6n7yVHw49ZRAuXxpWTAGocXpIj8P9e45AfAPiO/AYW6anlqZgiBpJpXsBxZmY8yeZJuScAGOh1CheSqnF4KUCR1PB3JPVx/tsN/ANjePXSqrjjSOhp2DRQktJIOEs5FmbxVR2FPdc88ZgDznWTI8Zq6O7Qf0kXF6dj8Lc2jJvpktw2O/FbxmMwBJBKUYMpKspBDAkEEbggjcHxwzHpRFU7ZhB1rf8REQk3m2xSU/iAJ7xxxmMwB5HReKYXpKyGX7kv1MnlZyVPoxGKGYdFayHeSmmC/aCFl9HW6n54zGYAE6d7Hbzxhj3sN+63PGYzADZ0S+jqur3skTRx85ZVKqPK4ux8BiKXotFBcVlZDGQSDHEDNJcX2spCg/iYYzGYA0vSWGm2oKcI3/ETkSS+aiwjjPkCfE485blLz3ra2Z4oS1zM12klYcViBN3blqvZefdjWMwAcX6Si7COSECmXZEViWTa2osf0jHmTbBmgzCGXeCVCfsE6T8j/AAxmMxpCb6AWjXhqWx57YkaC5up593+QxvGY6CoeMKr2W2J4kDj64s5eio9jcow0ttybYn044zGYp2iTdLQLC7hxcG6yLbiL8vEHcHFl6lIPq2u0bbgju5MP4j0xrGYdkFGoleKUOO1G/wBndXXmDcWv4HcY10o6RUV1E0i00p2AY6tuHaC7rbvIxrGYrJ0rJOf9Kq+vsTSQloQdqiFhKe+90v1fqMIkXSquj2WsqltyE0g/LVjMZjFtvsk3L0vr2FjW1ZHd18n/AO2Ba1F2LSAyEg7sxve2xvxNsZjMQAplvRSrnXUkDiP9ZJ2EH7b2U+hxd/k2hpd6if2px/QU2yX+/Ow4eCKT4jGYzAFHOukkk6CJVSGnU3WCIaUv9pubt95iT3WvgJjMZgDdsNlNlkdAizVih5yLxUbcu6Sf7K90fFudhjMZgBdzKvkqJXllYtI5uzH5egA2A5C2GWb/ALLiaPb26ZLP300bD3f+a4O/2RtxO2YzACgcaxmMwB//2Q=="/>
          <p:cNvSpPr>
            <a:spLocks noChangeAspect="1" noChangeArrowheads="1"/>
          </p:cNvSpPr>
          <p:nvPr/>
        </p:nvSpPr>
        <p:spPr bwMode="auto">
          <a:xfrm>
            <a:off x="155575" y="-960438"/>
            <a:ext cx="3333750" cy="2000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312" name="AutoShape 24" descr="data:image/jpeg;base64,/9j/4AAQSkZJRgABAQAAAQABAAD/2wCEAAkGBxQSEhUUExQVFhUXGBwbGRcYGBwgHxwdIBwXGR8gIBwcHCggHB8lHBwdITEhJSksLi4uHB80ODMsNygtLisBCgoKDg0OGRAQGywkICUsLTQsLCwsLCwsLCwsLCwsLC8sNCwsLCwsLDYsLCwsLCwsLCwsLCwsNCwsLCwsLCwsLP/AABEIAKgBGAMBIgACEQEDEQH/xAAcAAACAgMBAQAAAAAAAAAAAAAFBgMEAAEHAgj/xABQEAACAQIEAgcEBgUJBQUJAAABAgMEEQAFEiExQQYTIlFhcYEUMkKRByNSYnKhM1OCscEVJENjkqKy0fAWRFRzoyU0ZMPxCEV0g5OzwtLh/8QAGwEBAAMBAQEBAAAAAAAAAAAAAAECAwQFBgf/xAApEQACAgEEAgICAAcAAAAAAAAAAQIRAwQSITFBURMiBXEUFSNhkaHw/9oADAMBAAIRAxEAPwDiEMTMwVQWZiAFAuSTsAAOJJ5YbM0qFy6NqSEg1Li1VMN9PfBGRwA+NhxO3AY3l6/ybB7Sbe1TalprH9GgJV5/Mnsp+03IXWcvopJ5EiiQvI5sqjmf4DmTyFzgDeW0ElRIsUKF5GOyj5+QA4knYYY2r4Mu7NMUnq7dqptdIj3Qg7Mw/Wn0HPEWbZlHSxNSUjhtQtU1C/0p/VoeUQ8PfO/C2FhEJIAFydgBxOAPdRO0jF3ZmZjdmYkknvJO5ODuW9Fy0YnqZFpadvddwS8n/LjBDP57L44u+zRZZYzqk9bygbeOn8Zf1kndHwXcknYYXMzzGWokaWZ2kkbizH8u4AcgNhgA8ekkFPtQ0yqR/vFQFklPiFI6uPyAPmcQdIumtZWxRQzylkjGwG2o/af7R/dgpkH0b1FRTe2PLDDShSzSs2ohRx7C7k8rXG+2KQ6TRUvZoIArf8TOFeU+Kr7kXkLnh2jgCrQdD6qRBIyCGI8JJ2Eannca7Fh4qDic9H6RNpcyiv3QxSSfn2V/PAGtrZJnLyu8jnizsWJ9TvivgA+aLLgbe2VR8RRpYfOqvixDlVFcGPMij326ymkSx/EjPbC/R0MkzaYo3kb7KKWPyUE4YaL6PMyktalkQd8g0W89RB9LYAYUjrnSzimzaIDgHEkqgX91hacHflqtbEvRrK3kV/YFZ4ma0+X1Y2vw7EtgrMOAICuLcDghlP0eNS2Zqd55NiG03VT4BSefM4L1XSOQuY6iPrrfbOl1/C9rj1uMFb6AvzfRZGWMiTSdTexjCjXGx+F2PIcn0724DDTJ0YoqhDNKhnnSNQ7arNIFsA5ttqFrE2NxbBiil6wCTrNaqLdYy9pVO2ioQe/GftjhxxTqaNqSVZV2jB2Q7kEjdGI2YFeDfEN+WJXdEkeTZXQ9W8b0ilEJmVCdek2UPouNiQoNhx04c4+gtDx9li9UH+WEStkNLURTJcxAh1P3DsR5gal9MFOlfSpnLQMgXQ5vYkh12Knhttv8sauPPBCYI6YdBKRZLQRRWUbouxB8xx8jhHrOilOQAAUPC4b+Bw6TdIQLFV1DnvviSepWpjJUXtxUgXB/f8sX2kWczqOgz8Y5Ae4MLfmLj92F3McpmgNpY2Xxtt8xtjpYk0na+k/CcHcudY4utqBqjNxHEf6YjjfuQczz4DnjPJCuiUctyfIo1iFVWsUgN+rjW3WVBHEJf3UvxkIsOVzizm30g1ksYhjkNPTqulYYeyAvcW95tuNzvvhr6V5IlaetZurkI0q67pYcFMfwKBw09/A45vmuTzU76JUIJ4EbhvI88ZAH43bDl0e+j2eWRBVOlFE2+qdlViPuxsQxPnYYIdNOjOWUNUVNRO8bKGSOFEawtbeZpLXuDwU8cAc8xmGUV+Wpwop5PF6sA/JIAB8zjZzfLj/7ucfhq3/jGcALOMwxqcscbitp277xTqPS0J/fiX/ZaKX/ALrXU8p5JJeFz6Sdm/k2AFfGYvZtk89K2ieJ42PDULAjvU8GHiL4pWwBNTzhL3VWupHaHC/MeIxZybOJaWTrImsbWZSLq6nirqdmU9xxXrZkZ2MadWp4JqLW2HM7nff1xXwA0ZxlUU8LVlEulFt19Pe5gJ2BB4tEx4N8PA8jjMBskzaSllWWI7jYg7q6nZkYc1YbEYzAHvpBmzVU7SsAoNgiDgiKLKg8AoA+Z54N1J/k2n6tT/O6mO8p5wwsLiMffkG7HkukW3JxW6IUsa9bVzqGhpQraDwkla/VIe8EgsfBTgRmcksjmaZtTy3csSCSSTcm3DfltgCnhvQfyVGrbGvkUMt/91QjY2/XMDcfYHidq/RWBII3r5lDLEwWCNhcST21C45rGLO3mo54XaupeV2kkYs7sWZjxJJuSfXAHjXc3O++/jhlyrKYoIhV1oJRr9RTg2acja5PFIgeLcW4DvxB0ZyyMq9VUg+zQkDTwM0hBKxKfG12I4L5jA3Os2lqpWlla7HYAbKqjYKq/CoGwGACGZ9MKudJImltDJovCoARQlyoVfhAvy47XvgBjeGLI8iQR+1VhZKYEhFGz1DDikd+CjbVJYhb8zgCnkfR6Wq1MmlIkt1k0h0xpfvY8zyUXJ7sEhW0NLtDF7ZJ+unBWIfghBu3m55e6MD8+z+Sq0qQscMdxFAmyID3Dmx5sdzgh0G6LvWzABSyjfTbj5nkPE4AOZDVV1cw6yeSKnG4ih+qV/ALHbb7xue7Dc2Wk6Y4olAt2VUbAeXj3n88E5o6ajUAjrXsCEU2QeJOxby2HngDW9MJWYgs6R2/RwWQkjkWFuPDHPPLG6YbolhyioU3NPVOw/VoVA8ibE+gwTzDP54gBLTTGMDjPGSP7Tbj5jCZmE6PpC6ncklhqJO4sBfjYW4eV8ef5TqKZdatNGQL2TrF1eY4W8/HFXKTlWPljoa4cwhZhJDL7NIv22vGeAtrO6X7muD34Z8jzBKjrKeRGiZQBJGwtovurpxDR33tfsngSrbcjh6fdYbVdPFKp4ulkkHjcDS/ky8sFaOuKKkom6+ljb6uoVLS0TNyeK5JhPApcqRexBsD6ENHkirnwHJeB06khZaaW3W05Liw4obavT3W+eKWdQRyLDISQXjsT4xnQfW2nBvMWGmCs0j6q0dQENwYmHEMfeUAmxPEMOYOFPP8zEFPKuksaSq6vuuJEJB8rxg/tDF4W3RDB9RSgX0sNu8/wxrI5dM1wTa3atw9fLCuOkZZGJVRvsSbm/j4eWD/ANHUElVJK5sosoA+EcSWPgALnG7xSim2RYZoFikeSWXaCNgG5a2YXEY8Ta57hc92KedZi7SF2C8AAvuqFHBR3AYB5tmbTVApaaMlI20QqB2nbUNT2HxPx8AAORwbpZVpZEhT+c1jGxYdpYz9mMWIkk8T2VtsDucUlirliy3FQrGiy1R6hWGoIBqkbu0rcWH3msPPF8Z6HQ+zoIrbBhvIfJ7Ag8fcti0OjiMbt18zneWNWDNqP6yY9hLeZOLkVRDCEWGaGBgfdiXrHIU2ILceYuQwF8ec7lN0zTwcuzv6Oqst1yj6qS7F5nClefaLkFvxfPA+j6HRlwsuY0Me+5Dl7f2Vtf19cdFzvOaWSRo5Jp3axUn6lSOZB1aySBvuO/CVX5PQiP2g01asTfFHPCyi+wNupGxOLXTpjbxaL/TXoRl8Hs/UZhEFeM3ZtT62Ui5+rBCbMOzt64Wz0RVv0VfRP4GQofk6jHkZdl0hOisnh7hPTgj+3FI3+HDFkf0TyVUTzR1lM8aXv1Wp22BNtIANz3YsVFau6HVsSlzAzxj+kitIo8S0ZOn1tgCcWaWqlgfVG7xONtSMVYd4uLEYP/7X9cLV1PFVf1n6OX/6qDf9oHAFDJ+k9RTqY1YPCfeglGuM8fgbgfFbHBJaGkrv+7kUlR+oka8Uh/q5Tuh+49xuLNyx4fowlQpfLpTPYEmnddM6jwUEiWw5p8hhXwBYr6KSCRopUZJENmRhYg+WK2Gegz2OaJaauuyLtFUAXkg8O+SLvQm4Hu92BWfZNJSSaJNJDAMkiG6SIeDo3MH/ADwANxmMxmAGjpf/ADeKnoV4xL1s3jNKFJuOehNKju7XecL9BRvNKkUY1PIwRR3sxAH5nGV9W00ryubvI7Ox8WJY/mcMHQw9SlVWc4ItEf8AzZtSKR5KHPpgCLppXIZUp4TeClXqoyODte8kn7b3PkFwHyygeoljhiGp5GCqPEm3y5k4qnDP0ab2alqaw++R7PAfvyAmRh+GMf8AUXAEHS/MI2ZKenN6emBRG/WMbdZL+2w2+6FwvY3fGDADb9HEca1D1FTDHLTU6F5esvYX2QKODOzWAB2492IvpH6SjMK15k1CIKqRKwtpUAbWGw7V+GPfTJlpkjy+K46qz1BJBLVBUXBIA2jB0gcrtzvhZp4GdlRQSzEBRzJOwAA5k7YALdE+j0lbN1aWAUXdmNlVe9j3eW54DjjsC1EdLEIogREot96dhsGe3BO5OA8cCMjoEpnSiQjTF9ZVyfblAJCg81i3AXmWvi1SU7VM1vdCi5O9kXmbDu4AeNsY6iUo0l/1mkEqsr08Ms7tYamILMTsFHexOyqMRu9NCbaRVOOLtdYQfuqO1J5kgeGIel/SNIwIY0KxE3sdi5GkFnHHa+w4De3fhfp60OhYMFFwNR3sOF9I3HH/AFbHOtDnX2a7fZWUkwxmvS6WFdKzmLbZIUVBflstiR5nCd/tXXXv7ZVX/wCfJ+7Vi3UZEbNLIQVBN7Hcnc89jt3YXWO5twx9LotNjxxa7fkyk7GNemMsm1VHDVL/AFqDX3bSJZwfG5wd6N0sHWGagZxOFOqjkYMxU31KtlAqEI+AgNw2J3wpdH8rlnciJGYgWuORPDfHmsymop5LMjqym4YcjxBBHMHG2SEHcU6IR2boLnNNUxGnVLUlQGiKXuYJGuerN7/Vv2mjY8CCvE2ws9KMtdIqtHtralhLm3vPTTdUW9U38jilkGcCfXUMp69FtVolgZ4bi8yW92eIgOdt7AgjfHQunFKWplqG0sWpqlHK7K5ZImDDwbqtQ7r44GvjmWOFUHs4cM+twBfq7Bbkci1zZfEA4c5cxlhhihp4iJq2zCnUg9XENkVeyDeU9ok8FUd5wp9FctSef642p4lMsx59Wu9h4sbKPPwx0DJ8rmqZZH2jqqhA0siqT7JTtsiqo4zSKNKgWsq+Jx052k+SqKeU5TLJLLTURVpiP57WfBEp4xRsOVgQzDd7bWAwfy2jQK0OWQioIGmWctoh8Q0g3cc+qjIUDiWwRzpaaggSCV0hht2KMdt5CbduYIdUpO3YBVeN2PJdzCoq6hQFy6QxLsntjaIwOItAOriXfhfUfvY5rcv0WDtBPokWOorYKlxfTChCRRDwWMOzAcOC278E6TJO2Jr0a3Jtop3J3AF9TsePkPXADolleZD6xoqeGMgqFhiiuf2l1dn1N/DD5l81gEfQzD7oU/IWtjw9dqVhyvZX7o68WNyjyKHSjJKqOIyU9TTb/pBLDEBa9wQ3V7W4Wa/HjhNrukWY00Z9rpYJIW2v1KGN77N9ZEdIJ/Pux266fgv43H+YwCOVRU07VNihkXTIyG6SDgA62s1r+9xHlimD8kktuWNr2TLDb+vBxjpFT5deNuolginTXFNBJrAOwZXhktco2x0uvLv2pw5PUwJJLl1T18TIVkMBIcIftxHtgc7i9rXuMde6Y9D6WakaJUWAl9SMosiymw3HwK3A223GOC19FU0FRocPBPGbggkEdzKw5HvGOrBmjkjaMJwcXyFI+lnXgR5hF7SvATX0zoNtxLY67dzg378Vs46OaIvaKaQVFNcAuos0ZPASx3JQngDcqeRwy9FvZM4nEFYphqpAQlRDpAkbj9ZHbTq2PaW1778jgLnNPJk2YPHBOJGjFmbQVVwwuUZGuGUi1xuPHbG5QWIpCpDKSGBBBBsQRuCCOBvhrTM4cxGisZYqn4Ku1lc/ZnA7/wBaNxzB44hzjK4qiJqyjXSq29op73MJOwZSd2hY8+KnY8jhZJFuBvz3/hbbAFrNculppWimUo68QfmCCNiDxBGxwY6PZpG8fsVWbQMSYpSLmnkPxDnoY21rz48RiXJq1KuNaOpYKV2pqhj+jP6tzziY8CfcPgcL1fRvDI0UqlJEYqyniCOIwBJnGWSU0zwyizobGxuCOIIPNSNwe443g/SH+UKQxH/vNIhaI85YBu0Z+9H7y+BYchjMAKWGbNQYctpI+c8ktQ/kLQx/ICQ/t4WcM/T3sy08Q/oqSFfUrrP+LACzhn6Xr1UNFTfq4etb8cxDn+6qDyAwu0lOZHRF4uwUeZIAwa6e1AfMaor7qymNfwx/VL+SjAC/hl6CQKJ2qXF0pI2nIPAsthGPWQr8sLWGWE9TlUh+KqqFS1vggXW3zeWP+xgBenlZ2LMSWYksTxJJuSfEnHTfoimoKaOasqg4ljYJFIwugZ1cgIBuXspJJ4C3C+/L8N3SJOppqKmGxEZnk8Xmtx8o0UY30+L5ZqJDdBPonU9Yyx7l3uWtvv2FAHoDf0wV+kXNGoytJTuyPq6yZwbEn4EuPhUEn8Xlin9FAZJpJ7KFjjvqbhqvZBfkNRBPlit0hyuSqLVAZSAbF7e+xPL8/LG01jx6rdPpC3toW67NHmVAwuVJvITdmJAABJ5C2w8Ti8M0lMDRhEKEg6gAGAHDgbi/PFqhyM1FRHASyRhQSbeHK44nBfptka0hV4L6ZBZlJsVItYrbv5+XjjpeWM4qkvZQT46u0bRsxII27h6YHWwR6+Ekl1ck95ty8DzxQYjlf1Ix04pc9UB26H9MoqKDQ0bM177c7+PLAvpL0xmqmNuwh+Ec/EnC0TjBh8MFLcRZbynMZKaaOaIgPG2oXFx4gjmCLgjuJx36kjE+UOI/0Uau8IJ4RvE5C8PgLNH5IDzx87Y699FvSOFstqqCeojp2N1idyFFpA3AnmrXP7Qxz6yPCl6JiXuhPQsR0q64xI07q7IfdYLfqYz93VqlbwQYY+lmcwZPB1YlImlLSSOoDTO7cWAa6rfgGa4UAABuA30r6TxZZS9dG6SyOOrpkDBlFgNTdm97DTfyUc8fO+Y18k8jSSuXkY3Zm4k/65csc+HFLM90nwWboYK7ptOS3s4FMG95kJaVvxzt9Yx8QRhceRpGJYl2PNjck+JOIRixDSlgTsABfc473GMY8FT6My/KRDFBEqkLDEBy3awvuDuTfBem1neQagOAO5Hjfj8sCOgldry+mZxZhGFFthYdkH5DDI1UhGx3/jj8+ywcZz+3TPVjzFcENdSqykhdVgewbf6IwPyiMQxlNPZbihJ2vyvyxeeUXBFwQbg4jdNTh1to4OO5uVvA745t98w49l6rhmSQxzRuh0vE4ZCPTdWHJhfHGelGgTexVz9g3EVSdzC4sLnmYn7JZeRJIx2ulRVZjawe2rxtsCfEd/djnH045OGgWa9mQ2I7+795+Yx6GiybZr0/9MwzRtM41mFFLSTtG90ljbip58QVYcQRYgjkRg9lNQtfGlHOwWZBakmPf+oc81bYIfhO3A2wyilo63JI2kYmvp4pCoQgv1SPYBwSLoAQe8C9scvx7hxBHK8xmop9admRCVZHGxG6sjqeIO4KnBfPOjashq6VlFK6GQK7jUjAqrw77uyFhbmVION5+3ttMtaN5oysVX3sSPqpvHWAVY/aUfaxH0NmWXrKGUgR1NurJ4Rzrfq28L3KHwbwwAs4a6g/yhSa/wDeqRBr75oBsG/HFsD3qwPw7q88LIxVgVZSQwI3BGxBHIg4uZFmr0s6TJYlDup4Mp2ZT91lJB88ARZZXvTypNEbPGwZT4jv7weBHME4zBDpblS08/1RJglUSwk/q33APeV3U+IxmAAmGX6RhbMJh3CIfKGIfwwtYZvpF3rnbk8cLD1hj/jfAFXoMl8xoh/4mH8pFOBFVMXdnPFmJPqScGOgr2zGiP8A4mH85FGA9TEUdlPFWIPobYAiwzdJOzQ5cn9XNJ6vKR+5RhaGGfph/wB3y7/4X/zHwAuU0Jd1Rd2YhR5k2GHbppSPNW1bQrqjhkEd/BAIR6dn9+AHQiINX0oY2HXx/wCNbD54v5tmX84ma1y00jEju1HYbY9DQp22isjoWQNQrkojCyK0zkyOwALtEUvuCbINdlB8cQ5FlyCmVZqk9W1zHHpCkcbXsTflty8cLfSXMWFDRRkKOsjlY23sGmNgANuAG+PFDnxkDLpj1BAqAmwUAb78wQMXlilKLftkWG8xls6SO4RVKqp4ki/HlyxD9IVZLOLwJriTss6gGxvtaxuL+XfhdzWoYEtJ2tWxU8x93yvt4YZugiqVaSPXAVjN/sSAgjcbXK8jjnUHhTlVons56MtktcqeNrc/9csVnhIa2lr32BG+HmOia9yoYB7C/A7WufXDFVdE7SaBOCNNwWtx2Fh4YzX5HJfMUFCzkgib7J7v3/5YlNGwGphZb2uSOOHKvo1fWpkZGQkDT8W9je/Lb8zhUfKpQLiNrW324d9/Dxx26fXQyKm0n6JeN9oheia5C9u1rlNwL+OO5/8As+5RopqqRhvJKqWPArGt+HnIw9Mcmp86SGEpGSzHiDcAf68MfQH0aRimyeF32vG8zftFpDjLV5JOKTREUcJ+kUxvmFY8aBUSUoAgAXsgIeA46gd8LEdPqvpN7C5vtjU9U0hZmJJclm8SSWP5k4Zuj+RxPCXfVcix8B32te+OqD+LGrK9sWDTsOR+WGDJqCpVWCxdmS13cEAWuRY8vexNQZYVqA8cmlV4MSDY8tuWDvS/PnsqSA6VXe5I1Hb1PnyxXJl3fWJNDTkE1StKI3BYoCNzvztbw/zxPl9ZMttavfu4gevLHOX6eSEqdO6/eIHdbvNh+/B7Julzsp0km1rhidtu848bU6FRuTjw+zpx5pPyO1F0pjN1IsVBNvLlgvlWfwvcl1CnZiTw+foccpqZEkJcNYnu34Dvv54huJYm47A7EEd/f8seT/LftuibPUcco67U1+hpFNzpBvbhq7vAeOB/SsmpoTpGrUpU35Ei6Xsdr8L35YHUGYx6UdyA00CsxJtcreNuPO6g+uL2TdJl6uWNYr645H7XCyBbKV7yCTx2xtDSRirf+Sjzbj59yDNWpKiOZQGKN2kPB14Mh8GUkeuJeleVClqpIlOqO4aJu+NgGQ+ekgHxBxH0mj01c4/rGPzN/wCOCXSNxLRUE3xBZKd/OIqy3/YkXHop2rOdqmRdCK5UqOqlNoKlTBKe4PYBv2G0t6HAevpHhkkikFnjZkYdzKSD+YxXGGfp59ZJBVf8TTo7H76jq3/NfmTiSDfTi0xgrR/vUd3/AOah0SfM2b9rxwrjDJQDrssqUNr00scybb6ZPqZB5XER/ZOFvADMl6nLCPjoXuPGGY2YcPglAPlK3djMefo/kBquoY2WqjeA783Fk/vhfnjMALWGjpt21op+PWUqA/ijLRt+7CwcMv6fK/vUc3/SnA/wyx/9XAACiqDFIki+8jBh5qQR+7Bjp5TCPMaoD3WlZ1/DJ9Yv91hgDhn6Xt1sNFVDjJD1T/jhIQ/NWQ+RGAFfDLnjB8vy973K+0RHwKukg/uyjC1hnycddl1XD8ULx1KDw7UUv91kb9jAAzozUiKrp5G2CTRuT4K6k/uxd6Qw9XWVKfZnlX5OwwDh44bOno1VInHCpijmHmygN/fB+ePW0HC/dlJEmepqo8vPAaJkv+GY3/xDbxwBSmFgWcLe54X2HrxJww5fJ/2eWK6jR1AJ7tFQun8pIVP7WF2B1aUGS4QtvbkMdUL5XqyowZRmEZqYgUuiElQdrk7drw8sOi1CSnSEtdtyDwB5KDw9cL+YZfFJINP2Rw87C/zwXp1MTMGCg3vZeF9v9b48jV5E6SNEWKyN2iMURuVOwvY+vecKVbM5a5JNvA+WGmrr1UK5A1AkfuwHavjEtnUMvPz43tz9MebNJ+SxQzAgFSGDbcVN7WHPEC5gwHZuB3jG68xlyVJ0X22t/wCgxW1b8Bf54wklusJy8MGZpSMZBpGovawHebC3hckfPH0l9IUwo8lmUG2mFYVPiQIxjjnQ+m9pzCkQi95lYnwjvJ+ZUD1x0r6c6gGnp6e/6WUsR3rGpP8AiZMej/Eb4xc/BCVnzrg7kuZ2dQxa/O5GnwNu/lizmPRsaQ0RPireXG/ie/C5OhUlW2I449bHnxaqP0ZWUJQfI05r0gVABAFDnfWLXHr34WKqqeQ6nYse84iIxrG+PFGHRRsy+LFLWPGbqbeHLHiKAtw5Ykal7iDi0nHpgI/7QOGDKoFuFz64aKPPlUrNIdS2JJttq2sbceN9sItTGF2HHv7xy8seHnJUKTsOHhjCWCMlwTZ2/PMllShparUsbqZNSkAgJKQ67EciB/bxQ6HwNqGog6usF/ONwfThgRl4By6kDg3LVBv5dSgPrp/fhk6NTWaMd2q9vuo57sfO5WlkcWdUY8WcZ6UNeqlNrXKn5qpxdp3L5VMtv0VXC1/CSKdT+ca4HdIWBqJLX2IG/gAD+YwSyk/9m13/ADaUev8AOD+4HG8VUUjKXbFzDHmBMmV0jW/RT1EV/BhDKv5s/wAsLhwyRNfKJB3Vsf5wzX/wjFiD30D7T1MX62kmHqAHH+HCxhk+jsXr4h3rMPnDKMLZwBPl9U0UiSL7yOrjzUhh+YxmK+MwB6ZbGx2OGDoRWos5hlbTDUoYXY8F1e658FcKfK+PfTinVpUq4wBHVp1thwWS9pV9JLn9oYWxgCevpHhkeKRSrxsVZTyINiPnhh6Lr7TT1FEffP8AOIB/WRqdajxeK/qi92Pef/z2mStXeWILDVDmTa0UviHA0E8mUd4wt0VY8MiSxsVkRgysOTA3B+eAIMGOiWarTVKPICYmukqjnG40v6gG48QMXOltEjBK2nUCCoJ1KOEUwsXjPcN9S96nbhhbwAUznKWpKl4HIOg7OODod1ceDKQfXB9YzVZeRuZKFiTz1QSH5/VyAnyk8MQU6nMaUIN6ukQ6Bzmg46QPtxbkd6sfs73Po36RpQVQndWderdSq8SSAQN9rXHE8Md+kyNRaXa5RWQT+i3pTBSzzLUheqqEVCCOzfVYa77BACbnzOFPOqWRKiQPEIG6xhoFwqEG2kE8hgz0yo0NaXVI1gn7cJiXSpUm3C+zA7MORGGOOEVsII7VRAumQEbyxrsHHe6gWYcxY8iMdMsyxvel2uSKFmlpdKWU2cjdvHBKKqlfssd7WLjvJ2uTv4HzGNLj2hAO4uOY7xjgzf1Eyy/uCpal/dZ2NuRPl+W2PKG23jucMbZKJQHAJ49oc7b7+NsCJMs0tYjbkfDHj5Y7eS0YSuiiJeA7zwxCgYEi/dxHE77/ALtsFly1rAgcOHjifIsjlqpxDEoLN7x5INu03hv64zhkt1Eu8UkrYY+iYwQ5j1k8qRAQtpMjBVZiVFgW2uBy8cFfpfzBZq6JUYMsUFwQQReRr8R4IMPWRrDCy0iANDGTFuAesl0mSRiD9kaRz3c92ED6UMpjgqleKNI0lTVZFCi69k7AWvwx0ZG1hoQX2FETqgu5so4/+mFPM5xJIzDgTtty5YK9Jp/0acNiT58MA4rX3vbnbux6f4vSqEPl8splm26IsYMXq6cDsIum3Pn+7bFaFb3G3mf88eupWrZkbpnAO/PBq67AEkX5Hj/ngOIF5uAfLHsqyW0te45cueMppTfDAwrTox0kbgXsflwxTzXKr9pLA8x341lNUW2k95fdJP5Wwy5bl4qJFRzpT3pGHwxqNTn+yD8xjlcpY5dk9lwwFYaWDnFAmoeMl5T5bEfLBvo+CGlPwpBIb+JAQf4jitIrPIzSAKzHXpX4dWk6b89KhUv3LjM4qfZ8vqH4NNdV/Am1/V5P7mPnZS+XU7l0d1bMdM43Wza5HbvYnBoKEyong01YLDvEMTX/ADqBhewz9Lx1UFDTc44DK34pm1/PSFHyx6RyAHL4Ud9MkgiWxOoqTuASBYb7nbBtnAygDnJWkjyjhW//AN0YW8MvSRerosvi59XLMf8A5rgD+5GuANfR5tXxn7KTMfSGU4W8M/Qfs+1zco6SX5vZB+/Czfa2APOMxvGsANPRe1VFJQORqc9ZSk8pgLFL90qgLv8AEqYWHUg2IsRsQeWMRiCCCQRwIw150gr4WrYx9fGB7ZGBx5CdQOIbg4+Ft+DXwAH6O5y1LLrCh0ZSksR4SRn3lJ5eB5EA4m6S5KIGSSFzJTTAtDIeJAtdWA2EiXAYeR54CnBzo7nogDwzJ11LLbrIr2II2EkZ+GReR5jY7YA89Gs6WAvHMhkppgFmjFr2F9LoTsJEJJF+8jniPpDkbUrLZhJDIC0MyjsyLe1/usODKd1PzxNn3R8wqs0LCalfZJ1BG/2ZFuerk+6TvyvjzkWfmBXhlQT00hu8LG3atYOjWPVyAbagNxsQcADaGseGRJY2KujBlYcQRvjqvTtqPNA8mWRjrojqmVRpaRSoOpF4PpNw3BtuBGEuboe8ymXLy1XFxKqLTR+EkQJPhqW4OBFOZaWWziSFx3hkdTxB5EWPPGuGe2aZDGHo1mSSRtS1AZoT2lZN3ibh1kY5m1tSfEAOYwanp5aN4rt728NTGey5HcfhYDip33wPqswilktWKYZxY+1wKDqJ3HWw7B782Qg7cDhky7J6pEc0xiqYpLFlQa0Yj7cJ7QI5MNxjszO3bKowSQ1faJWnnPEn9FIe/b9E3fxU+GAvSSknpE1vEQCdm4ofJl7J+eJJjAG0OJcve594GWFue1yskfl2hiaQSw29lzKmjB5CcoG80dbH1HPGUVUkSBsn6Sktp3BvewY2O2+18NslKrxjRd3uCEUEncbWsN8QZRR5jPus9BIBxdYUkt5lIbD1OOj0FB9SntFWzqwAC040K55hdG737lxz6yEX0a45ULuUdGHY6ZPq7i5UWL28V4IPFiLeOGOsq48tgMdNGOukOlQNy8h2AJ4tpvcngLgW3xFUZmkaNHTaIY03kdLHR68JJjbYXsvE6sAsrrzolzF1AWMdXSxk37Zvvc8bG5LfEdR5Y8nHGOO1Hv2bybl2boqpY8wjplJYU0Uqs32pCpkkbxJYW9MF+m+W+108qKLzU0rMg5kONdv2lJt4rjn/AEAkJzKESXbWXBPfqV7k/Pj44dIqz+dU5clRVwCmkYcUni7cTDua5kAvzU46sGLfFmWSVM4PmUqvN2blRZRvxt4481UPVsFIsASQQLE7+OHXp3kDKzyIigxn+cIi20FuEqjnDIdwR7h1KcRQZZ7XTEFe3Htf0/8A4L49yE4xjFLo53yxMgpzI1geJsCcGKbJAd7Dybh57YkyDKWa+pR2T43v3j91vDBSpomChQQxvxW628z/AK4YZcrukwkChTxou7KxHHSt/nc4ETFCwKnT6Ys1FUGsgDPbbkL8r3tc33xa/k+QEXhUCxPd+/Ex+vLAHcgWYN2geHK2Oj0zNT0qhhaWoUM9+McI7Sr36pTYnuVR34DZflEUCCpqolViL09O39KftOOUQNvx27r4vdCpJaypvOS7dZ1kpY7nQQ1reJsAOFvDGOpmtjl6LQVuh1ageRiwG8j2W+25Y39AAd+4YQvpPztWJii/RgLGhvxRNy3kzG/zx0vpVmApKb77JYctKna34mO3gL9+Pn/PMwM8pYnYCwtw27vC+PA0WNtb2deeXhE/RTKBVVKRudMYu8rfZiUanPnYWHiRiv0hzU1VTLORp6xiQo4KvBVHgqgL6YN1QNBRdXwqK1VaQc44AbovnKe0fuqo5nCtGRfcXHnb+Bx6Byk2XUTzyxxRi7yOqKPFiAPzOC3TmvWWsk6s3iitDGe9IxoB2+0QW9cW+iJ9miqK87GMdTB4zSKRcfgjux7rr34V1FzYb4AZ4Ymp8qkdhY1kyJGCLExw3kdh3gu0Y9DhWw0dOmEbw0akWpIxG1v1rHXLz+0dP7OFjABDo7Qe0VUEP6yVFPgCwBPoLnGYM9CI+qaoqja1NTuym/xyDqk/Nz8sawAsIbEG19+B54u5RmslNKs0LaXW/K4IOxVgdipGxHdgv0noEljWuplCxSm0sYN+pm4lfBG3ZPC45YWrYAac4yqKpiaroVsqi89Ne7QHmy83hPfxXge/CscWcur5KeRZYXZJEN1ZTuP8weYOxwxlaXMNwY6KqPEHaCU94P8AQN4bqfu8wA2R55LSMzREWcaXRhqR17nU7MPzHLBf2KjrSTA60cx4wyteJj/Vy8U/C457McAs2yiamfRPG0bWuL8CO9SNmHiCRilgBnyqasyWsinaJ0YHg3uyptqCuLqwIPFb2NsXM36ZQ18rPXUl2Ym0sEmiRVvsDqDJJpG24HmMAsn6TVNKCsUrCM8Yms0Z80YFfW18O0HTTLXoJVly6FaolQeqGgSAkamV9JMbDfbflbmABmX0NHVwBIasGWLtfXo0Z6vhZiC6krfiDw7sHKDLJTGEdqZyBYSJUJvx4gkH1G+ECirctVlcJXRMOAEkMg8t40JFtsOlBPQSp1ie1st7FbRDSe4nflv5Y3hkbW0ighSDMYyFarjMXdLUxsVHcLltQ899sbroqpG1fykqgkWWCmWR/SyKPXVip7XTR+5Ss3jJOT/dRVH54uZZ0kqC3VRRqA2wSBCG+Y7X54vbTBPMNIvVawNiDXSGaQ8+xSKRHHy944uU2YtUxMbvFABoaZyDJIN+yukAcP6NLKOZxUfKKVGLTOHk49UrbX/rHH7hue8Yly6CWrOkMLpsqgBUVfuj4QOf5458y+peHZEtOZykMS9VToCSBuVBIF+HblY7DvJAG2B3TfNtUiU8K2jpxbSpuNXBtwN9NtN+faPPDfvBGEiBYkkR8i7Ws0pHIL7qDxJwu1GRoUA6soRvrX+Ixw49NfHvs2nOuUI3RnMSMypBwVplW/47x38hrOHvM4WqYnRey7lXjIvcSODUQm9tj1y1MX7ad+FKSlRJtVzdCGFwNip1Ag+nA46FV2LuC2lTK0JcG2lZW9opn8NEmpb49VbcaSiujmdvs3FWLmNPDXRsIpgjAt9htusVtu1E/Egjs3B3Ba1zJMtp1hYTIlLUbDRc6F06gNO1lVr3sCQNrYBxzvTy9fYpHO2moRbEw1C3JZRz4swHxAuMMZW4C6Vfs3WJGF9J+OBjxU8erI24Yo++AL9fkMhIYxNbftxjWD6rgLW5R1oICSKPiCqxJ8ue/dhlyrJhVzEU9SRpDarAq6nhuvA9qwuDgfLHmUUjI/tJC7DeQqe8hr2IxZSAHo+h0kcqP1XVRD4pWC7Wtezbk+AH78Xsxq4Yf0SrNIODMp6pPEId5D4tYeGIhS1WogQSuW4kI5/O38cRy5K4/TyRU47mbU/oiXb92JbvtgRsw62aRpJnZ3JuzMbm58ufgPTHVugXR/2WRppiBIRZIjxFwDqfu24Lx78BMvqYYn/m6EsN2qJQNe32EFxHvzJZvLFeoqxSo1RMbSSkhNtTb3INuJJO/wAsMtzht6RMeHYs/Sb0lepqGUnsISFF+J5sfG2w7t8C8hy6OGMVtWuqME9RCf8AeHH/AJSGxY8/d54sjKY6X6/MgTIRqSjBs7E7gzHjEnOx7Tb8OOF/Os3kqpOslIvYKqqLKijgqrwVR3Y56SSjHpEttu2Q5lXyVErzSsXkkYszHmf4AcAOQtj1lGXSVEyQxC7ubC+w7ySeQAuSeQBxXhhZ2CqCzMQFUC5JOwAA3JJ5Ya8xkGWwvTRsrVcq6aiRbERJzhUjixPvt5KOeIIKPS3MI2MdNTm9PTAqjfrGJBklty1sBbwVcT9C4li6yvkAKUtjGDwedr9UvjYgufBcB6HL2qagQ06kl3IQMRcDc3Y8BZdyeGxOCXSvMI/q6SnOqnp7gOP6WRrdZL5GwC9ygd+AAEshYlmJJJuSTckncknmceRjWDHRbKBVThHbREoLzP8AYjXdjvztsPEjABDMx7Nl8MP9JVN7RJ3iNQUhU78yZH9V7sZgV0izY1dQ8xAUMbKgOyIBpRR4BQB8zjeAPXR3O2pZCSgkikXRLCxssid1+RHENyOLmd5KkGiohJno5CRG52Kta/Vy6fdkW97cGAuNr2XcFcgzySlZtIV45BaWF90kXuYd45MNxywALOMvhon6OJVK02XkvYEvSsbzRd+n9cncyi9uIwrnABvKOlM8CdVdZYP1Ey608wD7h8VIxbMuW1B7SzUTnmn10XP4WKyJ6M/lhYxmAGf/AGRV7dRW0cl+AMhjb+zIBixl/wBHFfM+hI4z4ieIj+65P5YWcvputlSPWqa2C63NlW5tcnuGPcwannYRydqNyFkjYjdSRqVhvvxBwAzZp9GtdBIUZYzYA6utjC78u2wO3libJsmejfVJWUUakdtDNr1DyjB3HIjhhWzrNZaqVpp21yNbU1gL2AXl4DFDAHaaZ6Jo+sjaSqW5Gw6pVPc3GT8lvjZzORlKKqxRHYxxdkN+Jveb1OOTZNnEtK+uJrE7Mp91h3Ec8dfyZFmRJZwaXWL9S36RwLbxqSCVN+LW9cbRkn2QDaHLJJX0wjgLsx2VRzLHkP8AW+GPJpBGSqFlgQr10xFnnc30xqD7q8ezxt2jyxrSZQVX+bU0dmfn5FjsXkO9h+7FDM6kTFQo0xx36tb3tfiSebHmcS1u4BZz+WaVnfgFPAbAAcl58OWAiZlICdBcC/AHBf8AlE6ShJUm3aAHLnilQUwViSwIPdx9bjFcMdtplpOwTPH2yQCb7nvv6YcaaBZREHNhU04ia/DXGdKn0IX0bFCmy5ilgbfni3DS3pXU8Yn1r+FrI/yIQ41kVPc0o0tLJGWDWhq0GzXXZJN/i2NjyZSPixXc9SqwTXeA9qGdPeUH4kHde2qPv8eN9qq5FSF1Bx1dQnC5txPdqAuDyZTjy0PU/VurS0z9tCBYjlqUnZXHAjgfligPMkchI6+L2hSpYVMTFWKjiSwFmt3ML+OLlEUb9DUEHh9YXQ27r3Kn54my2seh1MiiaOSw1ksBcX2I30tvwPpiOV0lva8Dc1ILJ6Ebr6g4JA3mVBO6kfpb8utB/wDywsN0VmUEkRoPvOij/FgtNkczC6qJB9qMhvyG4wt9IsySjF5gdduxFpIJPK+3ZX9+LXXkFuphpqNNdVUrY27EKl2I42vsu/ffCfn30iM766WEQNYgSs2uUD7rEBY789Iv47YV62pnrJS1nkY8FUE28gMEKboRWsNTwGFPtzkRD/qEE+gOMZSbJF+SQsSWJJJuSdySeJJ5nF3JsnmqpOrhQs3EngqjmzMdlUd5wY/k6hpt55zVP+ppuyl9venccOIsik+IxUzjpLJNH1KKkFPcHqIhZSRwLn3pD4sT4YoAi+ZRZepSjcS1LAiSrHBAdisHPhsZTueQHEq9NTtI6oilnYgKqi5JOwAHM4u5Lks1W5SFb2F3Ymyov2nY7KPE4MVGaQ0KNDRN1kzArLWWttwKQg7qvfIe03KwwB6r51y6J6aFlepkGmpmXcIvOGM/4257DkbqeMONYA2MNmdj2Cn9jXaebS9Weagbxw+Fr6n7yVHw49ZRAuXxpWTAGocXpIj8P9e45AfAPiO/AYW6anlqZgiBpJpXsBxZmY8yeZJuScAGOh1CheSqnF4KUCR1PB3JPVx/tsN/ANjePXSqrjjSOhp2DRQktJIOEs5FmbxVR2FPdc88ZgDznWTI8Zq6O7Qf0kXF6dj8Lc2jJvpktw2O/FbxmMwBJBKUYMpKspBDAkEEbggjcHxwzHpRFU7ZhB1rf8REQk3m2xSU/iAJ7xxxmMwB5HReKYXpKyGX7kv1MnlZyVPoxGKGYdFayHeSmmC/aCFl9HW6n54zGYAE6d7Hbzxhj3sN+63PGYzADZ0S+jqur3skTRx85ZVKqPK4ux8BiKXotFBcVlZDGQSDHEDNJcX2spCg/iYYzGYA0vSWGm2oKcI3/ETkSS+aiwjjPkCfE485blLz3ra2Z4oS1zM12klYcViBN3blqvZefdjWMwAcX6Si7COSECmXZEViWTa2osf0jHmTbBmgzCGXeCVCfsE6T8j/AAxmMxpCb6AWjXhqWx57YkaC5up593+QxvGY6CoeMKr2W2J4kDj64s5eio9jcow0ttybYn044zGYp2iTdLQLC7hxcG6yLbiL8vEHcHFl6lIPq2u0bbgju5MP4j0xrGYdkFGoleKUOO1G/wBndXXmDcWv4HcY10o6RUV1E0i00p2AY6tuHaC7rbvIxrGYrJ0rJOf9Kq+vsTSQloQdqiFhKe+90v1fqMIkXSquj2WsqltyE0g/LVjMZjFtvsk3L0vr2FjW1ZHd18n/AO2Ba1F2LSAyEg7sxve2xvxNsZjMQAplvRSrnXUkDiP9ZJ2EH7b2U+hxd/k2hpd6if2px/QU2yX+/Ow4eCKT4jGYzAFHOukkk6CJVSGnU3WCIaUv9pubt95iT3WvgJjMZgDdsNlNlkdAizVih5yLxUbcu6Sf7K90fFudhjMZgBdzKvkqJXllYtI5uzH5egA2A5C2GWb/ALLiaPb26ZLP300bD3f+a4O/2RtxO2YzACgcaxmMwB//2Q=="/>
          <p:cNvSpPr>
            <a:spLocks noChangeAspect="1" noChangeArrowheads="1"/>
          </p:cNvSpPr>
          <p:nvPr/>
        </p:nvSpPr>
        <p:spPr bwMode="auto">
          <a:xfrm>
            <a:off x="155575" y="-960438"/>
            <a:ext cx="3333750" cy="2000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2314" name="Picture 26" descr="magnetosféra Zem&amp;ecaron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3528392" cy="244827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Úlohou magnetického pola  je </a:t>
            </a:r>
            <a:r>
              <a:rPr lang="sk-SK" dirty="0" smtClean="0">
                <a:solidFill>
                  <a:srgbClr val="FF0000"/>
                </a:solidFill>
              </a:rPr>
              <a:t>ochrana Zeme </a:t>
            </a:r>
            <a:r>
              <a:rPr lang="sk-SK" dirty="0" smtClean="0"/>
              <a:t>pred nebezpečným slnečným žiarením.</a:t>
            </a:r>
          </a:p>
          <a:p>
            <a:pPr>
              <a:buNone/>
            </a:pPr>
            <a:r>
              <a:rPr lang="sk-SK" dirty="0" smtClean="0"/>
              <a:t>Ak sa častice zachytia v magnetickom poli Zeme, tak sa to prejaví nádherným úkazom známym ako </a:t>
            </a:r>
            <a:r>
              <a:rPr lang="sk-SK" dirty="0" smtClean="0">
                <a:solidFill>
                  <a:srgbClr val="FF0000"/>
                </a:solidFill>
              </a:rPr>
              <a:t>polárna žiara</a:t>
            </a:r>
            <a:r>
              <a:rPr lang="sk-SK" dirty="0" smtClean="0"/>
              <a:t>. </a:t>
            </a: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Magnetické pole Zeme</a:t>
            </a:r>
            <a:endParaRPr lang="sk-SK" dirty="0"/>
          </a:p>
        </p:txBody>
      </p:sp>
      <p:pic>
        <p:nvPicPr>
          <p:cNvPr id="15362" name="Picture 2" descr="http://www.hdtapety.sk/download.php?pozadie=845&amp;id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293096"/>
            <a:ext cx="3683174" cy="2014052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971600" y="6211669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/>
              <a:t>http://www.hdtapety.sk/download.php?pozadie=845&amp;id=1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Zem je vlastne obrovský magnet a ako každý magnet má dva magnetické póly</a:t>
            </a:r>
          </a:p>
          <a:p>
            <a:r>
              <a:rPr lang="sk-SK" dirty="0" smtClean="0"/>
              <a:t>Zem má dva druhy pólov – </a:t>
            </a:r>
            <a:r>
              <a:rPr lang="sk-SK" dirty="0" smtClean="0">
                <a:solidFill>
                  <a:srgbClr val="FF0000"/>
                </a:solidFill>
              </a:rPr>
              <a:t>geografické 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            – </a:t>
            </a:r>
            <a:r>
              <a:rPr lang="sk-SK" dirty="0" smtClean="0">
                <a:solidFill>
                  <a:srgbClr val="FF0000"/>
                </a:solidFill>
              </a:rPr>
              <a:t>magnetické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Magnetické pole Zeme</a:t>
            </a:r>
            <a:endParaRPr lang="sk-SK" dirty="0"/>
          </a:p>
        </p:txBody>
      </p:sp>
      <p:pic>
        <p:nvPicPr>
          <p:cNvPr id="16386" name="Picture 2" descr="http://oskole.sk/userfiles/image/novy/obrazky%20OSKOLE/horvathova/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284984"/>
            <a:ext cx="2016224" cy="2546573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1115616" y="5661248"/>
            <a:ext cx="2448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dirty="0" smtClean="0"/>
              <a:t>http://oskole.sk/kekule.science.upjs.sk/.../magpole/01-1.gif</a:t>
            </a:r>
            <a:endParaRPr lang="sk-SK" sz="1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Severný magnetický pól </a:t>
            </a:r>
            <a:r>
              <a:rPr lang="sk-SK" dirty="0" smtClean="0"/>
              <a:t>sa nachádza v blízkosti </a:t>
            </a:r>
            <a:r>
              <a:rPr lang="sk-SK" dirty="0" smtClean="0">
                <a:solidFill>
                  <a:srgbClr val="FF0000"/>
                </a:solidFill>
              </a:rPr>
              <a:t>južného geografického pólu Zeme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Južný magnetický pól </a:t>
            </a:r>
            <a:r>
              <a:rPr lang="sk-SK" dirty="0" smtClean="0"/>
              <a:t>sa nachádza v blízkosti </a:t>
            </a:r>
            <a:r>
              <a:rPr lang="sk-SK" dirty="0" smtClean="0">
                <a:solidFill>
                  <a:srgbClr val="FF0000"/>
                </a:solidFill>
              </a:rPr>
              <a:t>severného geografického pólu Zeme</a:t>
            </a:r>
          </a:p>
          <a:p>
            <a:r>
              <a:rPr lang="sk-SK" dirty="0" smtClean="0"/>
              <a:t>Aj preto strelka kompasu ukazuje na sever, pretože severný pól strelky je priťahovaný južným magnetickým pólom Zeme (teda severným geografickým pólom )</a:t>
            </a: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Magnetické pole Zeme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Nie vždy boli magnetické póly Zeme tak ako sú teraz</a:t>
            </a:r>
          </a:p>
          <a:p>
            <a:r>
              <a:rPr lang="sk-SK" dirty="0" smtClean="0"/>
              <a:t>Približne každých 500 000 rokov nastáva </a:t>
            </a:r>
            <a:r>
              <a:rPr lang="sk-SK" dirty="0" smtClean="0">
                <a:solidFill>
                  <a:srgbClr val="FF0000"/>
                </a:solidFill>
              </a:rPr>
              <a:t>prepólovanie Zeme  </a:t>
            </a:r>
            <a:r>
              <a:rPr lang="sk-SK" dirty="0" smtClean="0"/>
              <a:t>- to znamená, že severný a južný magnetický pól si </a:t>
            </a:r>
            <a:r>
              <a:rPr lang="sk-SK" dirty="0" smtClean="0">
                <a:solidFill>
                  <a:srgbClr val="FF0000"/>
                </a:solidFill>
              </a:rPr>
              <a:t>vymenia svoje miesta. </a:t>
            </a:r>
          </a:p>
          <a:p>
            <a:r>
              <a:rPr lang="sk-SK" dirty="0" smtClean="0"/>
              <a:t>Najbližšie prepólovanie nastane: v najbližšej dobe (naposledy nastalo pred 750 000 rokmi)</a:t>
            </a: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Magnetické pole Zeme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Prepólovanie Zeme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Kompasy prestanú ukazovať na sever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Zvieratá budú putovať na nesprávne miesta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Družice zničí slnečné žiarenie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Magnetosféra by zoslabla – teda vzrástla by radiácia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Rakovinové epidémie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Nedá sa mu zabrániť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Obdobie prepólovania môže trvať niekoľko tisíc rokov</a:t>
            </a:r>
          </a:p>
          <a:p>
            <a:pPr>
              <a:buFont typeface="Wingdings" pitchFamily="2" charset="2"/>
              <a:buChar char="Ø"/>
            </a:pP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Magnetické pole Zeme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gnet. pole zeme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541588" y="2719388"/>
            <a:ext cx="4057650" cy="2286000"/>
          </a:xfrm>
          <a:prstGeom prst="rect">
            <a:avLst/>
          </a:prstGeo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Magnetické pole Zeme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068960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266</Words>
  <Application>Microsoft Office PowerPoint</Application>
  <PresentationFormat>Prezentácia na obrazovke (4:3)</PresentationFormat>
  <Paragraphs>39</Paragraphs>
  <Slides>9</Slides>
  <Notes>0</Notes>
  <HiddenSlides>0</HiddenSlides>
  <MMClips>1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Magnetické pole Zeme</vt:lpstr>
      <vt:lpstr>Magnetické pole Zeme</vt:lpstr>
      <vt:lpstr>Magnetické pole Zeme</vt:lpstr>
      <vt:lpstr>Magnetické pole Zeme</vt:lpstr>
      <vt:lpstr>Magnetické pole Zeme</vt:lpstr>
      <vt:lpstr>Magnetické pole Zeme</vt:lpstr>
      <vt:lpstr>Magnetické pole Zeme</vt:lpstr>
      <vt:lpstr>Magnetické pole Zeme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Magnetické pole Zeme</dc:title>
  <dc:creator>Windows User</dc:creator>
  <cp:lastModifiedBy>Windows User</cp:lastModifiedBy>
  <cp:revision>11</cp:revision>
  <dcterms:created xsi:type="dcterms:W3CDTF">2014-11-03T19:34:37Z</dcterms:created>
  <dcterms:modified xsi:type="dcterms:W3CDTF">2014-11-03T21:15:46Z</dcterms:modified>
</cp:coreProperties>
</file>