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023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36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3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449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78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51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38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8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41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188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03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768E-17B0-4E61-8799-BB1F70F82CC3}" type="datetimeFigureOut">
              <a:rPr lang="sk-SK" smtClean="0"/>
              <a:t>22.11.2021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2A2F-84DD-4883-A9E1-C33D9A29D4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65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1554" y="264073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sk-SK" sz="13800" dirty="0" smtClean="0"/>
              <a:t>???</a:t>
            </a:r>
            <a:endParaRPr lang="sk-SK" sz="13800" dirty="0"/>
          </a:p>
        </p:txBody>
      </p:sp>
    </p:spTree>
    <p:extLst>
      <p:ext uri="{BB962C8B-B14F-4D97-AF65-F5344CB8AC3E}">
        <p14:creationId xmlns:p14="http://schemas.microsoft.com/office/powerpoint/2010/main" val="8057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2237508" y="671606"/>
            <a:ext cx="182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37. rovnobežka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5663046" y="43406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Film z tohto štátu získal v roku 2020 </a:t>
            </a:r>
            <a:r>
              <a:rPr lang="sk-SK" b="0" i="0" u="none" strike="noStrike" dirty="0" err="1" smtClean="0">
                <a:solidFill>
                  <a:srgbClr val="000000"/>
                </a:solidFill>
                <a:effectLst/>
                <a:latin typeface="Comfortaa"/>
              </a:rPr>
              <a:t>Oscara</a:t>
            </a:r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 v kategórii najlepší film. Vôbec prvýkrát v histórii sa stalo, že toto ocenenie získal cudzojazyčný film a nie film v angličtine.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3286991" y="1329868"/>
            <a:ext cx="124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polostrov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5663046" y="13047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0" i="0" u="none" strike="noStrike" smtClean="0">
                <a:solidFill>
                  <a:srgbClr val="000000"/>
                </a:solidFill>
                <a:effectLst/>
                <a:latin typeface="Comfortaa"/>
              </a:rPr>
              <a:t>počet </a:t>
            </a:r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obyvateľov približne rovnaký ako v Česku, Maďarsku, Rakúsku, Slovensku, Švédsku a Fínsku spolu.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536863" y="3563543"/>
            <a:ext cx="4454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tamojšie spoločnosti zamestnávajú vo svojich závodoch na Slovensku tisíce ľudí</a:t>
            </a:r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4991099" y="2446706"/>
            <a:ext cx="2448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jeden národ, dva štáty</a:t>
            </a:r>
            <a:endParaRPr lang="sk-SK" dirty="0"/>
          </a:p>
        </p:txBody>
      </p:sp>
      <p:sp>
        <p:nvSpPr>
          <p:cNvPr id="12" name="Obdĺžnik 11"/>
          <p:cNvSpPr/>
          <p:nvPr/>
        </p:nvSpPr>
        <p:spPr>
          <a:xfrm>
            <a:off x="647700" y="5707662"/>
            <a:ext cx="2926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súčasťou štátu je množstvo malých ostrovov</a:t>
            </a:r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5521037" y="6029903"/>
            <a:ext cx="6380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Pochádza odtiaľ celosvetovo úspešný hudobný </a:t>
            </a:r>
            <a:r>
              <a:rPr lang="sk-SK" b="0" i="0" u="none" strike="noStrike" smtClean="0">
                <a:solidFill>
                  <a:srgbClr val="000000"/>
                </a:solidFill>
                <a:effectLst/>
                <a:latin typeface="Comfortaa"/>
              </a:rPr>
              <a:t>žáner </a:t>
            </a:r>
            <a:r>
              <a:rPr lang="sk-SK" b="0" i="0" u="none" strike="noStrike" smtClean="0">
                <a:solidFill>
                  <a:srgbClr val="000000"/>
                </a:solidFill>
                <a:effectLst/>
                <a:latin typeface="Comfortaa"/>
              </a:rPr>
              <a:t>K-pop</a:t>
            </a:r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/>
            </a:r>
            <a:b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</a:br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aj </a:t>
            </a:r>
            <a:r>
              <a:rPr lang="sk-SK" b="0" i="0" u="none" strike="noStrike" dirty="0" err="1" smtClean="0">
                <a:solidFill>
                  <a:srgbClr val="000000"/>
                </a:solidFill>
                <a:effectLst/>
                <a:latin typeface="Comfortaa"/>
              </a:rPr>
              <a:t>netflixová</a:t>
            </a:r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 séria </a:t>
            </a:r>
            <a:r>
              <a:rPr lang="sk-SK" b="0" i="0" u="none" strike="noStrike" dirty="0" err="1" smtClean="0">
                <a:solidFill>
                  <a:srgbClr val="000000"/>
                </a:solidFill>
                <a:effectLst/>
                <a:latin typeface="Comfortaa"/>
              </a:rPr>
              <a:t>Squid</a:t>
            </a:r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 Game</a:t>
            </a:r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223404" y="178602"/>
            <a:ext cx="132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budhizmus</a:t>
            </a:r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5406737" y="240180"/>
            <a:ext cx="3820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jediný ázijský zástupca v TOP 10 najsledovanejších videí na YouTube</a:t>
            </a:r>
            <a:endParaRPr lang="sk-SK" dirty="0"/>
          </a:p>
        </p:txBody>
      </p:sp>
      <p:sp>
        <p:nvSpPr>
          <p:cNvPr id="16" name="Obdĺžnik 15"/>
          <p:cNvSpPr/>
          <p:nvPr/>
        </p:nvSpPr>
        <p:spPr>
          <a:xfrm>
            <a:off x="431221" y="4813932"/>
            <a:ext cx="4263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čulé ekonomické vzťahy so Slovenskom</a:t>
            </a:r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294409" y="1368251"/>
            <a:ext cx="201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0000"/>
                </a:solidFill>
                <a:latin typeface="Comfortaa"/>
              </a:rPr>
              <a:t>m</a:t>
            </a:r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ierne podnebie</a:t>
            </a:r>
            <a:endParaRPr lang="sk-SK" dirty="0"/>
          </a:p>
        </p:txBody>
      </p:sp>
      <p:pic>
        <p:nvPicPr>
          <p:cNvPr id="1026" name="Picture 2" descr="https://lh6.googleusercontent.com/E5qFqFvsZukpyXaS8wnPg-IjGMHEMkg-T5iPJOL1rsg3DM4Wtb1gnpcSDk7GTCWTk98dnjFKY9AWuG5WSOgh0sHsY2Bq25vkDzfLCddzpHsdJHen3EIg1rqZfJZ4ZV8lGaLw3oeIkU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556" y="2477698"/>
            <a:ext cx="1849870" cy="158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dĺžnik 17"/>
          <p:cNvSpPr/>
          <p:nvPr/>
        </p:nvSpPr>
        <p:spPr>
          <a:xfrm>
            <a:off x="266699" y="2371407"/>
            <a:ext cx="174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východná Ázia</a:t>
            </a:r>
            <a:endParaRPr lang="sk-SK" dirty="0"/>
          </a:p>
        </p:txBody>
      </p:sp>
      <p:sp>
        <p:nvSpPr>
          <p:cNvPr id="19" name="Obdĺžnik 18"/>
          <p:cNvSpPr/>
          <p:nvPr/>
        </p:nvSpPr>
        <p:spPr>
          <a:xfrm>
            <a:off x="5663046" y="3366299"/>
            <a:ext cx="3564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letné olympijské hry v roku 1988 a zimné v roku 2018</a:t>
            </a:r>
            <a:endParaRPr lang="sk-SK" dirty="0"/>
          </a:p>
        </p:txBody>
      </p:sp>
      <p:sp>
        <p:nvSpPr>
          <p:cNvPr id="20" name="Obdĺžnik 19"/>
          <p:cNvSpPr/>
          <p:nvPr/>
        </p:nvSpPr>
        <p:spPr>
          <a:xfrm>
            <a:off x="8480712" y="2556073"/>
            <a:ext cx="755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Soul</a:t>
            </a:r>
            <a:endParaRPr lang="sk-SK" dirty="0"/>
          </a:p>
        </p:txBody>
      </p:sp>
      <p:pic>
        <p:nvPicPr>
          <p:cNvPr id="2" name="Picture 2" descr="Flag of South Kore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23" y="2005641"/>
            <a:ext cx="2050313" cy="13668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dĺžnik 20"/>
          <p:cNvSpPr/>
          <p:nvPr/>
        </p:nvSpPr>
        <p:spPr>
          <a:xfrm>
            <a:off x="4062844" y="5479642"/>
            <a:ext cx="3094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0" i="0" u="none" strike="noStrike" dirty="0" smtClean="0">
                <a:solidFill>
                  <a:srgbClr val="000000"/>
                </a:solidFill>
                <a:effectLst/>
                <a:latin typeface="Comfortaa"/>
              </a:rPr>
              <a:t>Kia, Hyundai, Samsung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69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</Words>
  <Application>Microsoft Office PowerPoint</Application>
  <PresentationFormat>Širokouhlá</PresentationFormat>
  <Paragraphs>17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Comfortaa</vt:lpstr>
      <vt:lpstr>Motív Office</vt:lpstr>
      <vt:lpstr>???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</dc:title>
  <dc:creator>PC</dc:creator>
  <cp:lastModifiedBy>Konto Microsoft</cp:lastModifiedBy>
  <cp:revision>6</cp:revision>
  <dcterms:created xsi:type="dcterms:W3CDTF">2021-01-27T18:24:45Z</dcterms:created>
  <dcterms:modified xsi:type="dcterms:W3CDTF">2021-11-21T23:33:01Z</dcterms:modified>
</cp:coreProperties>
</file>