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75" r:id="rId5"/>
    <p:sldId id="276" r:id="rId6"/>
    <p:sldId id="271" r:id="rId7"/>
    <p:sldId id="261" r:id="rId8"/>
    <p:sldId id="278" r:id="rId9"/>
    <p:sldId id="277" r:id="rId10"/>
    <p:sldId id="279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796"/>
    <a:srgbClr val="FFFF66"/>
    <a:srgbClr val="7B50E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4660"/>
  </p:normalViewPr>
  <p:slideViewPr>
    <p:cSldViewPr>
      <p:cViewPr>
        <p:scale>
          <a:sx n="100" d="100"/>
          <a:sy n="100" d="100"/>
        </p:scale>
        <p:origin x="-67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46A17FC-7C4F-4DE0-9B39-365ECC48626B}" type="datetimeFigureOut">
              <a:rPr lang="sk-SK" smtClean="0"/>
              <a:pPr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ThUKDM_Wtk&amp;feature=related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youtube.com/watch?v=2ZsJpcOIiSU&amp;feature=rel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45608" y="4869160"/>
            <a:ext cx="2823096" cy="72008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BlokTextu 5"/>
          <p:cNvSpPr txBox="1"/>
          <p:nvPr/>
        </p:nvSpPr>
        <p:spPr>
          <a:xfrm>
            <a:off x="206393" y="261963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Absorpcia svetla.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206393" y="3789040"/>
            <a:ext cx="4077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Základy farebného videnia.</a:t>
            </a:r>
            <a:endParaRPr lang="sk-SK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3313355" cy="170216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Ďakujem za pozornosť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3983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5328710" cy="757888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7030A0"/>
                </a:solidFill>
              </a:rPr>
              <a:t>Význam farieb v </a:t>
            </a:r>
            <a:r>
              <a:rPr lang="sk-SK" sz="3200" b="1" dirty="0" smtClean="0">
                <a:solidFill>
                  <a:srgbClr val="7030A0"/>
                </a:solidFill>
              </a:rPr>
              <a:t>živote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56792"/>
            <a:ext cx="7137357" cy="4752528"/>
          </a:xfrm>
          <a:ln>
            <a:noFill/>
          </a:ln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Okolitý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svet vnímame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5-timi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zmyslami.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Najviac informácií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(až 90%)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získavame zrakom. </a:t>
            </a: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Ľudské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oko vidí farebne, preto je farebná informácia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 nás veľmi dôležitá.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hľadá domáca pri nákupoch čerstvé mäso alebo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zeleninu,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tváre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hovorí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zdraví či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chorobe,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aj o našich náladách,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vyberáme oblečenie, kozmetické prípravky aj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nábytok,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farebné svetlá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signalizujú v leteckej, vodnej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pozemnej doprave kadiaľ môžeme a nemôžeme jazdiť,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rozlišujú elektrotechnici rôzne vedenia a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tak ďalej. </a:t>
            </a:r>
          </a:p>
          <a:p>
            <a:pPr marL="68580" indent="0" algn="just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Farby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nám sprostredkúvajú nielen informácie, ale formujú aj našu náladu.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výskumov </a:t>
            </a:r>
            <a:r>
              <a:rPr lang="sk-SK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červená povzbudzuje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zelená </a:t>
            </a:r>
            <a:r>
              <a:rPr lang="sk-SK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ukľudňuje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modrá stimuluje sústredenie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sk-SK" sz="16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hnedá uspáva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. Niektoré farebné kombinácie považujeme za harmonické, iné cítime ako rušivé a nehodiace sa.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614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8" y="1700808"/>
            <a:ext cx="5868650" cy="4131821"/>
          </a:xfrm>
        </p:spPr>
        <p:txBody>
          <a:bodyPr>
            <a:normAutofit fontScale="85000" lnSpcReduction="10000"/>
          </a:bodyPr>
          <a:lstStyle/>
          <a:p>
            <a:pPr marL="68580" indent="0" algn="just"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Prostriedkami pre farebné vnímanie je oko a mozog.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 svetelné podnety reagujú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fotoreceptory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na sietnici oka. Delia sa na: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tyčinky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na čiernobiele videnie 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čapíky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na farebné videnie. 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 ľudskom oku sú tri druhy čapíkov - najcitlivejšie na: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červené svetlo</a:t>
            </a:r>
          </a:p>
          <a:p>
            <a:r>
              <a:rPr lang="sk-SK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zelené svetlo</a:t>
            </a:r>
          </a:p>
          <a:p>
            <a:r>
              <a:rPr lang="sk-SK" sz="2000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modrofialové svetlo</a:t>
            </a: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ich podráždení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rôznou intenzitou vznikajú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vnemy. </a:t>
            </a: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Dokážeme takto rozlíšiť niekoľko stotisíc až milión odtieňov.</a:t>
            </a:r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Súbor:Schematic diagram of the human eye s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23" y="3356992"/>
            <a:ext cx="2481206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ptikatitus.sk/fotky10715/ok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9" y="1988840"/>
            <a:ext cx="2310963" cy="15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28817" y="579829"/>
            <a:ext cx="3079087" cy="757888"/>
          </a:xfrm>
        </p:spPr>
        <p:txBody>
          <a:bodyPr/>
          <a:lstStyle/>
          <a:p>
            <a:r>
              <a:rPr lang="sk-SK" dirty="0" smtClean="0"/>
              <a:t>Ľudské oko</a:t>
            </a:r>
            <a:endParaRPr lang="sk-SK" dirty="0"/>
          </a:p>
        </p:txBody>
      </p:sp>
      <p:pic>
        <p:nvPicPr>
          <p:cNvPr id="8" name="Obrázok 7" descr="oc1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692696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9775"/>
            <a:ext cx="4968670" cy="114300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B50E6"/>
                </a:solidFill>
              </a:rPr>
              <a:t>Odraz svetla na nepriehľadnom telese</a:t>
            </a:r>
            <a:endParaRPr lang="sk-SK" sz="3200" dirty="0">
              <a:solidFill>
                <a:srgbClr val="7B50E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59" y="1700808"/>
            <a:ext cx="6428109" cy="4059813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Predmety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niektoré farby odrážajú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iné pohlcujú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tak sa javia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farebné. </a:t>
            </a:r>
          </a:p>
          <a:p>
            <a:pPr marL="68580" indent="0">
              <a:buNone/>
            </a:pPr>
            <a:endParaRPr lang="sk-SK" sz="6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Napríklad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, ak teleso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 iba žltú časť spektra, znamená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to,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že ostatné farby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pohlcuje 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javí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žlté. 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však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teleso pohlcovalo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odrážalo všetky ostatné vlnové dĺžky,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javilo by 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modré. Potom hovoríme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farbách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DOPLNKOVÝCH.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Každá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ma svoju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doplnkovú </a:t>
            </a:r>
            <a:r>
              <a:rPr lang="sk-SK" sz="6400" b="1" dirty="0">
                <a:latin typeface="Times New Roman" pitchFamily="18" charset="0"/>
                <a:cs typeface="Times New Roman" pitchFamily="18" charset="0"/>
              </a:rPr>
              <a:t>farbu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. Na farebnom kruhu sa tieto farby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nachádzajú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oproti sebe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64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nepriehľadného telesa vzniká </a:t>
            </a:r>
            <a:r>
              <a:rPr lang="sk-SK" sz="6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zmiešaním farebných svetiel odrazených od </a:t>
            </a:r>
            <a:r>
              <a:rPr lang="sk-SK" sz="6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povrchu telesa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68580" indent="0">
              <a:buNone/>
            </a:pPr>
            <a:endParaRPr lang="sk-SK" dirty="0"/>
          </a:p>
        </p:txBody>
      </p:sp>
      <p:pic>
        <p:nvPicPr>
          <p:cNvPr id="4" name="Obrázok 3" descr="odraz na zltom predme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22" y="1817285"/>
            <a:ext cx="11620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dynamicke html na doplnkove farb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72" y="3375432"/>
            <a:ext cx="1447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ĺžnik 5"/>
          <p:cNvSpPr/>
          <p:nvPr/>
        </p:nvSpPr>
        <p:spPr>
          <a:xfrm>
            <a:off x="930014" y="5007669"/>
            <a:ext cx="713606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1025574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1258241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267744" y="4995650"/>
            <a:ext cx="713606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491880" y="5007669"/>
            <a:ext cx="713606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769854" y="5007669"/>
            <a:ext cx="713606" cy="648072"/>
          </a:xfrm>
          <a:prstGeom prst="rect">
            <a:avLst/>
          </a:prstGeom>
          <a:solidFill>
            <a:srgbClr val="0C379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70C0"/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>
            <a:off x="2339752" y="4509690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lu 13"/>
          <p:cNvSpPr/>
          <p:nvPr/>
        </p:nvSpPr>
        <p:spPr>
          <a:xfrm>
            <a:off x="3600288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lu 14"/>
          <p:cNvSpPr/>
          <p:nvPr/>
        </p:nvSpPr>
        <p:spPr>
          <a:xfrm>
            <a:off x="4842383" y="4488518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lu 16"/>
          <p:cNvSpPr/>
          <p:nvPr/>
        </p:nvSpPr>
        <p:spPr>
          <a:xfrm>
            <a:off x="1455737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lu 17"/>
          <p:cNvSpPr/>
          <p:nvPr/>
        </p:nvSpPr>
        <p:spPr>
          <a:xfrm>
            <a:off x="2611220" y="4497670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>
            <a:off x="2769356" y="4497669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>
            <a:off x="3848551" y="4497668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Šípka dolu 20"/>
          <p:cNvSpPr/>
          <p:nvPr/>
        </p:nvSpPr>
        <p:spPr>
          <a:xfrm>
            <a:off x="4018169" y="4497667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 dolu 21"/>
          <p:cNvSpPr/>
          <p:nvPr/>
        </p:nvSpPr>
        <p:spPr>
          <a:xfrm>
            <a:off x="5080749" y="4500722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Šípka dolu 22"/>
          <p:cNvSpPr/>
          <p:nvPr/>
        </p:nvSpPr>
        <p:spPr>
          <a:xfrm>
            <a:off x="5224504" y="4513271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981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79424" y="1446879"/>
            <a:ext cx="7276951" cy="4502401"/>
          </a:xfrm>
          <a:ln w="6350">
            <a:noFill/>
          </a:ln>
        </p:spPr>
        <p:txBody>
          <a:bodyPr>
            <a:normAutofit/>
          </a:bodyPr>
          <a:lstStyle/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 predmety odrážajú svetelné lúče všetkých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farieb,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biele,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odrážajú pôvodné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biele svetlo zo zdroja. </a:t>
            </a:r>
          </a:p>
          <a:p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predmety pohlcujú všetky farby svetla, 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čierne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neodrážajú žiadnu zložku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spektra.</a:t>
            </a: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08089" y="2492896"/>
            <a:ext cx="713606" cy="648072"/>
          </a:xfrm>
          <a:prstGeom prst="rect">
            <a:avLst/>
          </a:prstGeom>
          <a:solidFill>
            <a:schemeClr val="bg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4499992" y="1994914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2164892" y="1994916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2346935" y="1994915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424747" y="2492894"/>
            <a:ext cx="713606" cy="648072"/>
          </a:xfrm>
          <a:prstGeom prst="rect">
            <a:avLst/>
          </a:prstGeom>
          <a:solidFill>
            <a:schemeClr val="tx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1907704" y="1994917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695825" y="1954074"/>
            <a:ext cx="22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6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www.vyukovematerialy.cz/fyzika/obr9/obr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20" y="2867318"/>
            <a:ext cx="2879552" cy="113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Absorpcia </a:t>
            </a:r>
            <a:r>
              <a:rPr lang="sk-SK" dirty="0">
                <a:solidFill>
                  <a:srgbClr val="7030A0"/>
                </a:solidFill>
              </a:rPr>
              <a:t>svetla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1" y="1988840"/>
            <a:ext cx="4896543" cy="357744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pohlcovanie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,  zoslabenie  svetelného  žiarenia  atómami 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alebo molekulami pri prechode svetla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určitým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prostredím.</a:t>
            </a:r>
          </a:p>
          <a:p>
            <a:pPr marL="68580" indent="0">
              <a:buNone/>
            </a:pPr>
            <a:endParaRPr lang="sk-SK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Číre optické prostredie prepúšťa svetlo každej farby.</a:t>
            </a:r>
          </a:p>
          <a:p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optické prostredie prepúšťa svetlo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iba takej farby akej je samo.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Vierka\I. ZŠ\Fyzika\F8\Optika\absorpcia svetl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004244" cy="18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Informácie 4">
            <a:hlinkClick r:id="" action="ppaction://noaction" highlightClick="1"/>
          </p:cNvPr>
          <p:cNvSpPr/>
          <p:nvPr/>
        </p:nvSpPr>
        <p:spPr>
          <a:xfrm>
            <a:off x="6012160" y="4077072"/>
            <a:ext cx="216024" cy="288032"/>
          </a:xfrm>
          <a:prstGeom prst="actionButtonInformation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7B50E6"/>
              </a:solidFill>
            </a:endParaRPr>
          </a:p>
        </p:txBody>
      </p:sp>
      <p:pic>
        <p:nvPicPr>
          <p:cNvPr id="3076" name="Picture 4" descr="Pohľad cez okno i na ok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168728"/>
            <a:ext cx="2435672" cy="16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191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8424" y="476672"/>
            <a:ext cx="288032" cy="288032"/>
          </a:xfrm>
        </p:spPr>
        <p:txBody>
          <a:bodyPr>
            <a:normAutofit/>
          </a:bodyPr>
          <a:lstStyle/>
          <a:p>
            <a:endParaRPr lang="sk-SK" sz="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7467600" cy="58098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Farba telesa závisí aj od toho, cez aké optické prostredie sa naňho pozeráme.</a:t>
            </a:r>
          </a:p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Napríklad červené sklo prepúšťa len červenú farbu a podobne.</a:t>
            </a:r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justus\Desktop\mold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21" y="1700808"/>
            <a:ext cx="334837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ustus\Desktop\moldava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25922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ustus\Desktop\moldava-0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149080"/>
            <a:ext cx="2614029" cy="17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ustus\Desktop\moldava-0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4" y="4149080"/>
            <a:ext cx="259228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1800318" cy="253832"/>
          </a:xfrm>
        </p:spPr>
        <p:txBody>
          <a:bodyPr>
            <a:normAutofit/>
          </a:bodyPr>
          <a:lstStyle/>
          <a:p>
            <a:endParaRPr lang="sk-SK" sz="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6"/>
            <a:ext cx="7137241" cy="4779893"/>
          </a:xfrm>
        </p:spPr>
        <p:txBody>
          <a:bodyPr>
            <a:normAutofit fontScale="92500" lnSpcReduction="20000"/>
          </a:bodyPr>
          <a:lstStyle/>
          <a:p>
            <a:pPr marL="68580" indent="0" algn="just">
              <a:buNone/>
            </a:pP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U všetkých ľudí je farebné videnie závislé na vonkajších </a:t>
            </a:r>
            <a:r>
              <a:rPr lang="sk-SK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vnútorných podmienkach.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vonkajších podmienok je dôležité </a:t>
            </a:r>
            <a:r>
              <a:rPr lang="sk-SK" sz="1800" u="sng" dirty="0">
                <a:latin typeface="Times New Roman" pitchFamily="18" charset="0"/>
                <a:cs typeface="Times New Roman" pitchFamily="18" charset="0"/>
              </a:rPr>
              <a:t>adekvátne osvetlenie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keďže: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nadmernom osvetlení prestávame vnímať farby od krátkovlnného konca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spektra (fialového),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nedostatku svetla je tomu tiež tak, len farby prestávame vidieť v opačnom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poradí(od červeného).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prekročení určitej prahovej hodnoty sa stáva vnímanie farieb nemožné a dochádza k tzv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fyziologickej </a:t>
            </a:r>
            <a:r>
              <a:rPr lang="sk-SK" sz="1800" dirty="0" err="1">
                <a:latin typeface="Times New Roman" pitchFamily="18" charset="0"/>
                <a:cs typeface="Times New Roman" pitchFamily="18" charset="0"/>
              </a:rPr>
              <a:t>monochromázii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 , všetky farby sa potom javia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ako rôzne odtiene šedej.</a:t>
            </a:r>
          </a:p>
          <a:p>
            <a:pPr algn="just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err="1" smtClean="0">
                <a:latin typeface="Times New Roman" pitchFamily="18" charset="0"/>
                <a:cs typeface="Times New Roman" pitchFamily="18" charset="0"/>
              </a:rPr>
              <a:t>Farbocit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 sa mení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aj u jednej osoby s postupujúcim vekom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Súvisí to s postupným odumieraním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buniek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sietnice a tiež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stratou priehľadnosti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očnej šošovky.</a:t>
            </a:r>
          </a:p>
          <a:p>
            <a:pPr marL="68580" indent="0" algn="just">
              <a:buNone/>
            </a:pP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Farbosleposť znamená pri mnohých povolaniach veľkú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nevýhodu napr.: doktor, zubár, zubný technik, kaderník, kozmetička, maliar (natierač),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dekoratér,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pracovník továrne na farbivá, výroba liečiv, potravinársky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priemysel, v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cestnej premávke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atď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616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4608630" cy="757888"/>
          </a:xfrm>
        </p:spPr>
        <p:txBody>
          <a:bodyPr/>
          <a:lstStyle/>
          <a:p>
            <a:r>
              <a:rPr lang="sk-SK" sz="3200" dirty="0" smtClean="0">
                <a:solidFill>
                  <a:srgbClr val="7030A0"/>
                </a:solidFill>
              </a:rPr>
              <a:t>Na  zopakovanie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772816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sk-SK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Farebný 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svet</a:t>
            </a:r>
          </a:p>
          <a:p>
            <a:pPr marL="68580" indent="0">
              <a:buNone/>
            </a:pPr>
            <a:endParaRPr lang="sk-SK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68580" indent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DZ: 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Zisti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je obloha modrá?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má obloha pri východe a západe Slnka červenkastú farbu? 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naturephoto.cz/img/clanky/originals/05-2008-09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52736"/>
            <a:ext cx="3662772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Fotky-olympus-nikon\My\2012\II\105NIKON\DSCN19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1" y="3933056"/>
            <a:ext cx="3743070" cy="24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707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809</TotalTime>
  <Words>271</Words>
  <Application>Microsoft Office PowerPoint</Application>
  <PresentationFormat>Prezentácia na obrazovke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Austin</vt:lpstr>
      <vt:lpstr>Prezentácia programu PowerPoint</vt:lpstr>
      <vt:lpstr>Význam farieb v živote</vt:lpstr>
      <vt:lpstr>Ľudské oko</vt:lpstr>
      <vt:lpstr>Odraz svetla na nepriehľadnom telese</vt:lpstr>
      <vt:lpstr>Prezentácia programu PowerPoint</vt:lpstr>
      <vt:lpstr>Absorpcia svetla </vt:lpstr>
      <vt:lpstr>Prezentácia programu PowerPoint</vt:lpstr>
      <vt:lpstr>Prezentácia programu PowerPoint</vt:lpstr>
      <vt:lpstr>Na  zopakovanie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Farebného Videnia</dc:title>
  <dc:creator>justus</dc:creator>
  <cp:lastModifiedBy>ucitel</cp:lastModifiedBy>
  <cp:revision>81</cp:revision>
  <dcterms:created xsi:type="dcterms:W3CDTF">2011-11-23T18:40:41Z</dcterms:created>
  <dcterms:modified xsi:type="dcterms:W3CDTF">2021-10-18T08:39:37Z</dcterms:modified>
</cp:coreProperties>
</file>