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143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3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922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248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891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716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43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80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89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241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956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64B9-88B3-4515-96D1-7F324DE69FC6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5512-7E9B-4F75-BD08-3B38661938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4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50109" y="720435"/>
            <a:ext cx="9144000" cy="1062327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sz="6600" b="1" dirty="0" smtClean="0"/>
              <a:t>Chémia vareného vína </a:t>
            </a:r>
            <a:r>
              <a:rPr lang="sk-SK" sz="6600" b="1" dirty="0" smtClean="0">
                <a:sym typeface="Wingdings" panose="05000000000000000000" pitchFamily="2" charset="2"/>
              </a:rPr>
              <a:t></a:t>
            </a:r>
            <a:endParaRPr lang="sk-SK" sz="66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10606"/>
            <a:ext cx="7620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81" y="2249214"/>
            <a:ext cx="4506437" cy="4535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/>
              <a:t>Muškátový oriešok - </a:t>
            </a:r>
            <a:r>
              <a:rPr lang="sk-SK" sz="4800" b="1" dirty="0" err="1" smtClean="0"/>
              <a:t>sabinén</a:t>
            </a:r>
            <a:endParaRPr lang="sk-SK" sz="48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3" y="1783584"/>
            <a:ext cx="9049576" cy="4351338"/>
          </a:xfrm>
        </p:spPr>
      </p:pic>
    </p:spTree>
    <p:extLst>
      <p:ext uri="{BB962C8B-B14F-4D97-AF65-F5344CB8AC3E}">
        <p14:creationId xmlns:p14="http://schemas.microsoft.com/office/powerpoint/2010/main" val="30406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7778" y="949500"/>
            <a:ext cx="105156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6000" b="1" dirty="0" smtClean="0"/>
              <a:t>Pite s rozumom a až od ..... </a:t>
            </a:r>
            <a:r>
              <a:rPr lang="sk-SK" sz="6000" b="1" dirty="0" smtClean="0">
                <a:sym typeface="Wingdings" panose="05000000000000000000" pitchFamily="2" charset="2"/>
              </a:rPr>
              <a:t></a:t>
            </a:r>
            <a:endParaRPr lang="sk-SK" sz="60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65" y="3550827"/>
            <a:ext cx="3933825" cy="3076575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00" y="2515229"/>
            <a:ext cx="4112173" cy="4112173"/>
          </a:xfrm>
          <a:prstGeom prst="rect">
            <a:avLst/>
          </a:prstGeom>
        </p:spPr>
      </p:pic>
      <p:sp>
        <p:nvSpPr>
          <p:cNvPr id="6" name="Srdce 5"/>
          <p:cNvSpPr/>
          <p:nvPr/>
        </p:nvSpPr>
        <p:spPr>
          <a:xfrm>
            <a:off x="6492240" y="3362960"/>
            <a:ext cx="1513840" cy="15748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205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/>
              <a:t>Čo všetko na to budeme potrebovať? 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0212288" y="3439781"/>
            <a:ext cx="1979712" cy="34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0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9" y="0"/>
            <a:ext cx="11931207" cy="6761018"/>
          </a:xfrm>
        </p:spPr>
      </p:pic>
    </p:spTree>
    <p:extLst>
      <p:ext uri="{BB962C8B-B14F-4D97-AF65-F5344CB8AC3E}">
        <p14:creationId xmlns:p14="http://schemas.microsoft.com/office/powerpoint/2010/main" val="363696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/>
              <a:t>Pomaranč – D-</a:t>
            </a:r>
            <a:r>
              <a:rPr lang="sk-SK" sz="4800" b="1" dirty="0" err="1" smtClean="0"/>
              <a:t>limon</a:t>
            </a:r>
            <a:r>
              <a:rPr lang="sk-SK" sz="4800" b="1" dirty="0" err="1"/>
              <a:t>é</a:t>
            </a:r>
            <a:r>
              <a:rPr lang="sk-SK" sz="4800" b="1" dirty="0" err="1" smtClean="0"/>
              <a:t>n</a:t>
            </a:r>
            <a:endParaRPr lang="sk-SK" sz="4800" b="1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14" t="38961" r="23777" b="5484"/>
          <a:stretch/>
        </p:blipFill>
        <p:spPr>
          <a:xfrm>
            <a:off x="1744717" y="1282263"/>
            <a:ext cx="8702565" cy="51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/>
              <a:t>Citrón  - kyselina citrónová</a:t>
            </a:r>
            <a:endParaRPr lang="sk-SK" sz="48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6" y="1878177"/>
            <a:ext cx="6876188" cy="435133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06" y="2271876"/>
            <a:ext cx="4292845" cy="30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/>
              <a:t>Cukor – sacharóza    </a:t>
            </a:r>
            <a:endParaRPr lang="sk-SK" sz="48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l="32652" t="28417" r="7652" b="43872"/>
          <a:stretch/>
        </p:blipFill>
        <p:spPr>
          <a:xfrm>
            <a:off x="103793" y="1801091"/>
            <a:ext cx="12487214" cy="32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9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/>
              <a:t>Víno  - alkohol </a:t>
            </a:r>
            <a:endParaRPr lang="sk-SK" sz="5400" b="1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65" y="1542993"/>
            <a:ext cx="6521911" cy="4351338"/>
          </a:xfrm>
        </p:spPr>
      </p:pic>
      <p:sp>
        <p:nvSpPr>
          <p:cNvPr id="4" name="Obdĺžnik 3"/>
          <p:cNvSpPr/>
          <p:nvPr/>
        </p:nvSpPr>
        <p:spPr>
          <a:xfrm>
            <a:off x="290543" y="2941330"/>
            <a:ext cx="46530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Vzorec ???</a:t>
            </a:r>
            <a:endParaRPr lang="sk-SK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65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/>
              <a:t>Škorica - </a:t>
            </a:r>
            <a:r>
              <a:rPr lang="sk-SK" sz="4800" b="1" dirty="0" err="1" smtClean="0"/>
              <a:t>cinnamaldehyd</a:t>
            </a:r>
            <a:endParaRPr lang="sk-SK" sz="48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4" y="1334814"/>
            <a:ext cx="5246343" cy="3166543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89" y="3922909"/>
            <a:ext cx="4123508" cy="2917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0667"/>
            <a:ext cx="5919590" cy="35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5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/>
              <a:t>Klinčeky - </a:t>
            </a:r>
            <a:r>
              <a:rPr lang="sk-SK" sz="4800" b="1" dirty="0" err="1" smtClean="0"/>
              <a:t>eugenol</a:t>
            </a:r>
            <a:endParaRPr lang="sk-SK" sz="48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" y="1517908"/>
            <a:ext cx="7135867" cy="272496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97" y="4050012"/>
            <a:ext cx="3836503" cy="269127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02" y="2880388"/>
            <a:ext cx="5900339" cy="33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540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</Words>
  <Application>Microsoft Office PowerPoint</Application>
  <PresentationFormat>Širokouhlá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Motív Office</vt:lpstr>
      <vt:lpstr>Chémia vareného vína </vt:lpstr>
      <vt:lpstr>Čo všetko na to budeme potrebovať? </vt:lpstr>
      <vt:lpstr>Prezentácia programu PowerPoint</vt:lpstr>
      <vt:lpstr>Pomaranč – D-limonén</vt:lpstr>
      <vt:lpstr>Citrón  - kyselina citrónová</vt:lpstr>
      <vt:lpstr>Cukor – sacharóza    </vt:lpstr>
      <vt:lpstr>Víno  - alkohol </vt:lpstr>
      <vt:lpstr>Škorica - cinnamaldehyd</vt:lpstr>
      <vt:lpstr>Klinčeky - eugenol</vt:lpstr>
      <vt:lpstr>Muškátový oriešok - sabinén</vt:lpstr>
      <vt:lpstr>Pite s rozumom a až od .....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Chémia vareného vína </dc:title>
  <dc:creator>uzivatel</dc:creator>
  <cp:lastModifiedBy>uzivatel</cp:lastModifiedBy>
  <cp:revision>5</cp:revision>
  <dcterms:created xsi:type="dcterms:W3CDTF">2023-12-07T16:19:38Z</dcterms:created>
  <dcterms:modified xsi:type="dcterms:W3CDTF">2023-12-07T16:58:42Z</dcterms:modified>
</cp:coreProperties>
</file>