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8. 5. 2022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8. 5. 2022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8. 5. 2022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8. 5. 2022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8. 5. 2022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8. 5. 2022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8. 5. 2022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8. 5. 2022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8. 5. 2022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8. 5. 2022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8C4D3E6-87E9-47B6-AC73-58790341DC96}" type="datetimeFigureOut">
              <a:rPr lang="sk-SK" smtClean="0"/>
              <a:pPr/>
              <a:t>8. 5. 2022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8C4D3E6-87E9-47B6-AC73-58790341DC96}" type="datetimeFigureOut">
              <a:rPr lang="sk-SK" smtClean="0"/>
              <a:pPr/>
              <a:t>8. 5. 2022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CTeIDLu7QI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7aCeaI9nPs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belprize.org/educational/medicine/bloodtypinggame/game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71472" y="642918"/>
            <a:ext cx="8000588" cy="2806084"/>
          </a:xfr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7200" dirty="0" err="1" smtClean="0">
                <a:solidFill>
                  <a:srgbClr val="FF0000"/>
                </a:solidFill>
              </a:rPr>
              <a:t>KRvNÉ</a:t>
            </a:r>
            <a:r>
              <a:rPr lang="sk-SK" sz="7200" dirty="0" smtClean="0">
                <a:solidFill>
                  <a:srgbClr val="FF0000"/>
                </a:solidFill>
              </a:rPr>
              <a:t> SKUPINY ČLOVEKA</a:t>
            </a:r>
            <a:endParaRPr lang="sk-SK" sz="7200" dirty="0">
              <a:solidFill>
                <a:srgbClr val="FF0000"/>
              </a:solidFill>
            </a:endParaRPr>
          </a:p>
        </p:txBody>
      </p:sp>
      <p:pic>
        <p:nvPicPr>
          <p:cNvPr id="4" name="Obrázok 3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571876"/>
            <a:ext cx="4643470" cy="3090018"/>
          </a:xfrm>
          <a:prstGeom prst="rect">
            <a:avLst/>
          </a:prstGeom>
        </p:spPr>
      </p:pic>
      <p:pic>
        <p:nvPicPr>
          <p:cNvPr id="5" name="Obrázok 4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00530" y="3571876"/>
            <a:ext cx="4643470" cy="3090018"/>
          </a:xfrm>
          <a:prstGeom prst="rect">
            <a:avLst/>
          </a:prstGeom>
        </p:spPr>
      </p:pic>
      <p:sp>
        <p:nvSpPr>
          <p:cNvPr id="6" name="Obdĺžnik 5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 smtClean="0">
                <a:hlinkClick r:id="rId3"/>
              </a:rPr>
              <a:t>07 </a:t>
            </a:r>
            <a:r>
              <a:rPr lang="sk-SK" dirty="0" err="1" smtClean="0">
                <a:hlinkClick r:id="rId3"/>
              </a:rPr>
              <a:t>Urcovanie</a:t>
            </a:r>
            <a:r>
              <a:rPr lang="sk-SK" dirty="0" smtClean="0">
                <a:hlinkClick r:id="rId3"/>
              </a:rPr>
              <a:t> </a:t>
            </a:r>
            <a:r>
              <a:rPr lang="sk-SK" dirty="0" err="1" smtClean="0">
                <a:hlinkClick r:id="rId3"/>
              </a:rPr>
              <a:t>krvnych</a:t>
            </a:r>
            <a:r>
              <a:rPr lang="sk-SK" dirty="0" smtClean="0">
                <a:hlinkClick r:id="rId3"/>
              </a:rPr>
              <a:t> </a:t>
            </a:r>
            <a:r>
              <a:rPr lang="sk-SK" dirty="0" err="1" smtClean="0">
                <a:hlinkClick r:id="rId3"/>
              </a:rPr>
              <a:t>skupin</a:t>
            </a:r>
            <a:r>
              <a:rPr lang="sk-SK" dirty="0" smtClean="0">
                <a:hlinkClick r:id="rId3"/>
              </a:rPr>
              <a:t> </a:t>
            </a:r>
            <a:r>
              <a:rPr lang="sk-SK" dirty="0" err="1" smtClean="0">
                <a:hlinkClick r:id="rId3"/>
              </a:rPr>
              <a:t>systemu</a:t>
            </a:r>
            <a:r>
              <a:rPr lang="sk-SK" dirty="0" smtClean="0">
                <a:hlinkClick r:id="rId3"/>
              </a:rPr>
              <a:t> AB0 - </a:t>
            </a:r>
            <a:r>
              <a:rPr lang="sk-SK" dirty="0" err="1" smtClean="0">
                <a:hlinkClick r:id="rId3"/>
              </a:rPr>
              <a:t>YouTube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08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Podstata systému: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500034" y="1357298"/>
            <a:ext cx="51435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3200" dirty="0" smtClean="0"/>
              <a:t>1. </a:t>
            </a:r>
            <a:r>
              <a:rPr lang="sk-SK" sz="3200" b="1" dirty="0" smtClean="0"/>
              <a:t>Antigén = </a:t>
            </a:r>
            <a:r>
              <a:rPr lang="sk-SK" sz="3200" b="1" dirty="0" err="1" smtClean="0">
                <a:solidFill>
                  <a:srgbClr val="FFFF00"/>
                </a:solidFill>
              </a:rPr>
              <a:t>aglutinogén</a:t>
            </a:r>
            <a:endParaRPr lang="sk-SK" sz="3200" b="1" dirty="0">
              <a:solidFill>
                <a:srgbClr val="FFFF00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428596" y="4714884"/>
            <a:ext cx="51435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3200" dirty="0"/>
              <a:t>2</a:t>
            </a:r>
            <a:r>
              <a:rPr lang="sk-SK" sz="3200" dirty="0" smtClean="0"/>
              <a:t>. </a:t>
            </a:r>
            <a:r>
              <a:rPr lang="sk-SK" sz="3200" b="1" dirty="0" smtClean="0"/>
              <a:t>Protilátky = </a:t>
            </a:r>
            <a:r>
              <a:rPr lang="sk-SK" sz="3200" b="1" dirty="0" err="1" smtClean="0">
                <a:solidFill>
                  <a:srgbClr val="FFFF00"/>
                </a:solidFill>
              </a:rPr>
              <a:t>aglutinín</a:t>
            </a:r>
            <a:endParaRPr lang="sk-SK" sz="3200" b="1" dirty="0">
              <a:solidFill>
                <a:srgbClr val="FFFF00"/>
              </a:solidFill>
            </a:endParaRPr>
          </a:p>
        </p:txBody>
      </p:sp>
      <p:pic>
        <p:nvPicPr>
          <p:cNvPr id="6" name="Obrázok 5" descr="i42276w460h276xyz10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9124" y="1928802"/>
            <a:ext cx="4381500" cy="2628900"/>
          </a:xfrm>
          <a:prstGeom prst="rect">
            <a:avLst/>
          </a:prstGeom>
        </p:spPr>
      </p:pic>
      <p:pic>
        <p:nvPicPr>
          <p:cNvPr id="7" name="Obrázok 6" descr="319_img-2_5_2_s.jpg"/>
          <p:cNvPicPr>
            <a:picLocks noChangeAspect="1"/>
          </p:cNvPicPr>
          <p:nvPr/>
        </p:nvPicPr>
        <p:blipFill>
          <a:blip r:embed="rId3" cstate="print"/>
          <a:srcRect l="25000" t="17500" r="45000" b="27500"/>
          <a:stretch>
            <a:fillRect/>
          </a:stretch>
        </p:blipFill>
        <p:spPr>
          <a:xfrm>
            <a:off x="6072198" y="2797940"/>
            <a:ext cx="2214578" cy="4060060"/>
          </a:xfrm>
          <a:prstGeom prst="rect">
            <a:avLst/>
          </a:prstGeom>
        </p:spPr>
      </p:pic>
      <p:sp>
        <p:nvSpPr>
          <p:cNvPr id="8" name="Šípka doprava 7"/>
          <p:cNvSpPr/>
          <p:nvPr/>
        </p:nvSpPr>
        <p:spPr>
          <a:xfrm rot="19512679">
            <a:off x="4003542" y="5353828"/>
            <a:ext cx="3265598" cy="9286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smtClean="0"/>
              <a:t>AB0 </a:t>
            </a:r>
            <a:r>
              <a:rPr lang="sk-SK" dirty="0" smtClean="0"/>
              <a:t>systém</a:t>
            </a:r>
            <a:endParaRPr lang="sk-SK" dirty="0"/>
          </a:p>
        </p:txBody>
      </p:sp>
      <p:pic>
        <p:nvPicPr>
          <p:cNvPr id="4" name="Zástupný symbol obsahu 3" descr="Karl_Landsteiner_nobe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8596" y="1142984"/>
            <a:ext cx="3786214" cy="5354788"/>
          </a:xfrm>
        </p:spPr>
      </p:pic>
      <p:sp>
        <p:nvSpPr>
          <p:cNvPr id="5" name="BlokTextu 4"/>
          <p:cNvSpPr txBox="1"/>
          <p:nvPr/>
        </p:nvSpPr>
        <p:spPr>
          <a:xfrm>
            <a:off x="4572000" y="1500174"/>
            <a:ext cx="3167855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err="1" smtClean="0"/>
              <a:t>Karl</a:t>
            </a:r>
            <a:r>
              <a:rPr lang="sk-SK" sz="3200" dirty="0" smtClean="0"/>
              <a:t> </a:t>
            </a:r>
            <a:r>
              <a:rPr lang="sk-SK" sz="3200" dirty="0" err="1" smtClean="0"/>
              <a:t>Landsteiner</a:t>
            </a:r>
            <a:endParaRPr lang="sk-SK" sz="3200" dirty="0"/>
          </a:p>
        </p:txBody>
      </p:sp>
      <p:pic>
        <p:nvPicPr>
          <p:cNvPr id="102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 l="36237" t="45898" r="22035" b="26758"/>
          <a:stretch>
            <a:fillRect/>
          </a:stretch>
        </p:blipFill>
        <p:spPr bwMode="auto">
          <a:xfrm>
            <a:off x="0" y="1285860"/>
            <a:ext cx="9113448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BlokTextu 7"/>
          <p:cNvSpPr txBox="1"/>
          <p:nvPr/>
        </p:nvSpPr>
        <p:spPr>
          <a:xfrm>
            <a:off x="1357290" y="5929330"/>
            <a:ext cx="50770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http://www.youtube.com/watch?v=7aCeaI9nPsg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Urč krvnú skupinu pacienta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smtClean="0">
                <a:hlinkClick r:id="rId2"/>
              </a:rPr>
              <a:t>http://www.nobelprize.org/educational/medicine/bloodtypinggame/game/index.html</a:t>
            </a:r>
            <a:r>
              <a:rPr lang="sk-SK" smtClean="0"/>
              <a:t>   </a:t>
            </a:r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ký">
  <a:themeElements>
    <a:clrScheme name="Vlastná 2">
      <a:dk1>
        <a:srgbClr val="C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32525C"/>
      </a:hlink>
      <a:folHlink>
        <a:srgbClr val="A116E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34</TotalTime>
  <Words>38</Words>
  <Application>Microsoft Office PowerPoint</Application>
  <PresentationFormat>Prezentácia na obrazovke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5" baseType="lpstr">
      <vt:lpstr>Technický</vt:lpstr>
      <vt:lpstr>KRvNÉ SKUPINY ČLOVEKA</vt:lpstr>
      <vt:lpstr>Podstata systému:</vt:lpstr>
      <vt:lpstr>AB0 systém</vt:lpstr>
      <vt:lpstr>Urč krvnú skupinu pacienta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KRNÉ SKUPINY ČLOVEKA</dc:title>
  <dc:creator>hp</dc:creator>
  <cp:lastModifiedBy>sokol</cp:lastModifiedBy>
  <cp:revision>20</cp:revision>
  <dcterms:created xsi:type="dcterms:W3CDTF">2014-12-02T16:13:30Z</dcterms:created>
  <dcterms:modified xsi:type="dcterms:W3CDTF">2022-05-08T07:28:24Z</dcterms:modified>
</cp:coreProperties>
</file>