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Yz9UU39eq3UTsEOaljPhjg" hashData="ndH+b3CMZ9Lx1VxGxAC7nodh62U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DEDF-EDAC-4691-95B3-EA553A90F3C1}" type="datetimeFigureOut">
              <a:rPr lang="sk-SK" smtClean="0"/>
              <a:t>3. 4. 2016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74829-D20C-486B-9734-EBE04A5008E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9606-936B-4797-B32A-1650A9B947C8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BCD1-1EF1-40FF-ADCF-BCE0244FEBF4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674C-1260-4330-A43A-9FD2F3B1776B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9EBD-AB50-4729-A714-147005C9A32D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C2FC-8914-4490-978D-49F97997D12E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4061-F978-496E-AA5A-09494B6C969B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357-F3D1-4C6D-B509-3C8EDA7CE945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6068-4661-40B9-A1F2-C9F5F7457F35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E184-9EEB-43BE-8B06-9269FA3BAD4D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90DE-F319-41A1-A6B0-401E1E56282E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67FFB-AE66-4682-B1E5-6EA9761FE97F}" type="datetime8">
              <a:rPr lang="sk-SK" smtClean="0"/>
              <a:t>3. 4. 2016 17:28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07F4-1B40-4D37-9FC2-C3D8FD31545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srsbstaff.ednet.ns.ca/jcroft2/June10beansDeb2007%20010.jpg" TargetMode="External"/><Relationship Id="rId2" Type="http://schemas.openxmlformats.org/officeDocument/2006/relationships/hyperlink" Target="https://s-media-cache-ak0.pinimg.com/736x/76/50/02/7650028bdebc6f11b474971ef0ee2d5a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liparthut.com/clip-arts/1706/single-red-kidney-bean-1706807.jpg" TargetMode="External"/><Relationship Id="rId5" Type="http://schemas.openxmlformats.org/officeDocument/2006/relationships/hyperlink" Target="https://s-media-cache-ak0.pinimg.com/736x/63/02/a2/6302a2cd53234a210d910f4d4b09d9ce.jpg" TargetMode="External"/><Relationship Id="rId4" Type="http://schemas.openxmlformats.org/officeDocument/2006/relationships/hyperlink" Target="http://lifeatthezoo.com/wp/wp-content/uploads/2014/05/Bean-Growing-Science-fo-Kids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266D-47AD-4AD8-8A71-69BCB0440080}" type="datetime8">
              <a:rPr lang="sk-SK" smtClean="0"/>
              <a:t>3. 4. 2016 18:12</a:t>
            </a:fld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571868" y="6072206"/>
            <a:ext cx="22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Mgr. Danka Spišáková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214282" y="214290"/>
            <a:ext cx="8480207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13800" b="1" cap="none" spc="50" dirty="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Lucida Calligraphy" pitchFamily="66" charset="0"/>
              </a:rPr>
              <a:t>Klíčenie </a:t>
            </a:r>
          </a:p>
          <a:p>
            <a:pPr algn="ctr"/>
            <a:r>
              <a:rPr lang="sk-SK" sz="13800" b="1" cap="none" spc="50" dirty="0" smtClean="0">
                <a:ln w="11430"/>
                <a:solidFill>
                  <a:srgbClr val="00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Lucida Calligraphy" pitchFamily="66" charset="0"/>
              </a:rPr>
              <a:t>semien </a:t>
            </a:r>
            <a:endParaRPr lang="sk-SK" sz="13800" b="1" cap="none" spc="50" dirty="0">
              <a:ln w="11430"/>
              <a:solidFill>
                <a:srgbClr val="00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357158" y="1071546"/>
            <a:ext cx="8072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https://s-media-cache-ak0.pinimg.com/736x/76/50/02/7650028bdebc6f11b474971ef0ee2d5a.jpg</a:t>
            </a:r>
            <a:r>
              <a:rPr lang="sk-SK" dirty="0" smtClean="0"/>
              <a:t> - fazuľa</a:t>
            </a:r>
          </a:p>
          <a:p>
            <a:r>
              <a:rPr lang="sk-SK" dirty="0" smtClean="0">
                <a:hlinkClick r:id="rId3"/>
              </a:rPr>
              <a:t>http://ssrsbstaff.ednet.ns.ca/jcroft2/June10beansDeb2007%20010.jpg</a:t>
            </a:r>
            <a:r>
              <a:rPr lang="sk-SK" dirty="0" smtClean="0"/>
              <a:t> – fazule v pohári</a:t>
            </a:r>
          </a:p>
          <a:p>
            <a:r>
              <a:rPr lang="sk-SK" dirty="0" smtClean="0">
                <a:hlinkClick r:id="rId4"/>
              </a:rPr>
              <a:t>http://lifeatthezoo.com/wp/wp-content/uploads/2014/05/Bean-Growing-Science-fo-Kids.jpg</a:t>
            </a:r>
            <a:r>
              <a:rPr lang="sk-SK" dirty="0" smtClean="0"/>
              <a:t> - pohár</a:t>
            </a:r>
          </a:p>
          <a:p>
            <a:r>
              <a:rPr lang="sk-SK" dirty="0" smtClean="0">
                <a:hlinkClick r:id="rId5"/>
              </a:rPr>
              <a:t>https://s-media-cache-ak0.pinimg.com/736x/63/02/a2/6302a2cd53234a210d910f4d4b09d9ce.jpg</a:t>
            </a:r>
            <a:r>
              <a:rPr lang="sk-SK" dirty="0" smtClean="0"/>
              <a:t> - pohár s fazuľou</a:t>
            </a:r>
          </a:p>
          <a:p>
            <a:r>
              <a:rPr lang="sk-SK" dirty="0" smtClean="0">
                <a:hlinkClick r:id="rId6"/>
              </a:rPr>
              <a:t>http://www.cliparthut.com/clip-arts/1706/single-red-kidney-bean-1706807.jpg</a:t>
            </a:r>
            <a:r>
              <a:rPr lang="sk-SK" dirty="0" smtClean="0"/>
              <a:t> - fazuľa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357554" y="285728"/>
            <a:ext cx="172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smtClean="0"/>
              <a:t>ZDROJE: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20" y="642918"/>
            <a:ext cx="8858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Rastliny potrebujú k životu teplo a svetlo, ktoré im poskytuje slnko.</a:t>
            </a: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Ďalej potrebuje vodu a živiny, ktoré čerpá z pôdy.</a:t>
            </a:r>
          </a:p>
          <a:p>
            <a:endParaRPr lang="sk-SK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Budeme pozorovať zázrak vzniku novej rastliny.</a:t>
            </a:r>
          </a:p>
          <a:p>
            <a:endParaRPr lang="sk-SK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Pokus: Klíčenie fazule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20" y="642918"/>
            <a:ext cx="885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Pomôcky:</a:t>
            </a:r>
          </a:p>
          <a:p>
            <a:endParaRPr lang="sk-SK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semená rôznych druhov rastlín – fazuľa</a:t>
            </a:r>
            <a:r>
              <a:rPr lang="sk-SK" sz="3600" smtClean="0">
                <a:latin typeface="Times New Roman" pitchFamily="18" charset="0"/>
                <a:cs typeface="Times New Roman" pitchFamily="18" charset="0"/>
              </a:rPr>
              <a:t>,    hrach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, slnečnica...</a:t>
            </a:r>
          </a:p>
          <a:p>
            <a:pPr>
              <a:buFontTx/>
              <a:buChar char="-"/>
            </a:pP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plastová fľaša s odrezaným dnom  a hrdlom</a:t>
            </a:r>
          </a:p>
          <a:p>
            <a:pPr>
              <a:buFontTx/>
              <a:buChar char="-"/>
            </a:pP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pijavý papier</a:t>
            </a:r>
          </a:p>
          <a:p>
            <a:pPr>
              <a:buFontTx/>
              <a:buChar char="-"/>
            </a:pP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miska</a:t>
            </a:r>
          </a:p>
          <a:p>
            <a:pPr>
              <a:buFontTx/>
              <a:buChar char="-"/>
            </a:pPr>
            <a:r>
              <a:rPr lang="sk-SK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papier na zápis pozorovania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20" y="0"/>
            <a:ext cx="8858280" cy="712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Postup: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Pripravte si plastovú fľašu, na ktorej je odrezané dno a hrdlo.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Položte fľašu do misky.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Pruh pijavého papiera zrolujte a vložte do fľašky tak, aby sa dotýkal stien.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Medzi papier a stenu fľaše zasuňte niekoľko semien.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Do misky nalejte vodu.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Dbajte, aby papier bol stále vlhký.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Pozorujte klíčenie semien a svoje poznatky zapíšte .</a:t>
            </a:r>
            <a:endParaRPr lang="sk-SK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500034" y="428604"/>
          <a:ext cx="8001057" cy="589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19"/>
                <a:gridCol w="2667019"/>
                <a:gridCol w="2667019"/>
              </a:tblGrid>
              <a:tr h="1446620">
                <a:tc>
                  <a:txBody>
                    <a:bodyPr/>
                    <a:lstStyle/>
                    <a:p>
                      <a:endParaRPr lang="sk-SK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3200" dirty="0" smtClean="0">
                          <a:solidFill>
                            <a:schemeClr val="tx1"/>
                          </a:solidFill>
                        </a:rPr>
                        <a:t>Nakreslite, ako vyzerajú semená</a:t>
                      </a:r>
                      <a:endParaRPr lang="sk-SK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3200" dirty="0" smtClean="0">
                          <a:solidFill>
                            <a:schemeClr val="tx1"/>
                          </a:solidFill>
                        </a:rPr>
                        <a:t>Zistené pozorovanie</a:t>
                      </a:r>
                      <a:endParaRPr lang="sk-SK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algn="l"/>
                      <a:r>
                        <a:rPr lang="sk-SK" sz="3200" dirty="0" smtClean="0"/>
                        <a:t>Deň prípravy</a:t>
                      </a:r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3200" dirty="0" smtClean="0"/>
                        <a:t>____________</a:t>
                      </a:r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algn="l"/>
                      <a:r>
                        <a:rPr lang="sk-SK" sz="3200" dirty="0" smtClean="0"/>
                        <a:t>1. týždeň</a:t>
                      </a:r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6620">
                <a:tc>
                  <a:txBody>
                    <a:bodyPr/>
                    <a:lstStyle/>
                    <a:p>
                      <a:pPr algn="l"/>
                      <a:r>
                        <a:rPr lang="sk-SK" sz="3200" dirty="0" smtClean="0"/>
                        <a:t>2. týždeň</a:t>
                      </a:r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 descr="http://www.cliparthut.com/clip-arts/1706/single-red-kidney-bean-170680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50" t="31875" r="27500" b="26875"/>
          <a:stretch>
            <a:fillRect/>
          </a:stretch>
        </p:blipFill>
        <p:spPr bwMode="auto">
          <a:xfrm>
            <a:off x="3357554" y="2000240"/>
            <a:ext cx="2286016" cy="1289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18:12</a:t>
            </a:fld>
            <a:endParaRPr lang="sk-SK"/>
          </a:p>
        </p:txBody>
      </p:sp>
      <p:pic>
        <p:nvPicPr>
          <p:cNvPr id="1026" name="Picture 2" descr="https://s-media-cache-ak0.pinimg.com/736x/76/50/02/7650028bdebc6f11b474971ef0ee2d5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868" y="785794"/>
            <a:ext cx="9164868" cy="5516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18:13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20" y="0"/>
            <a:ext cx="88582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Riešenie: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Fazuľa napučí.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Šupka praskne a objaví sa korienok.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Korienok zosilnie a hore rastie rastlinka.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Vyrastie stonka a lístky.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Fazuľa rastie a silnie.</a:t>
            </a:r>
            <a:endParaRPr lang="sk-SK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ssrsbstaff.ednet.ns.ca/jcroft2/June10beansDeb2007%20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214686"/>
            <a:ext cx="4643470" cy="3482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17:58</a:t>
            </a:fld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20" y="0"/>
            <a:ext cx="8858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Záver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Fazuľa k svojmu životu potrebuje – vodu, svetlo, teplo, kyslík a živiny.</a:t>
            </a:r>
          </a:p>
          <a:p>
            <a:r>
              <a:rPr lang="sk-SK" sz="3400" dirty="0" smtClean="0">
                <a:latin typeface="Times New Roman" pitchFamily="18" charset="0"/>
                <a:cs typeface="Times New Roman" pitchFamily="18" charset="0"/>
              </a:rPr>
              <a:t>Pre klíčenie sú živiny uložené v semienku, neskôr si ich berie z pôdy.</a:t>
            </a:r>
            <a:endParaRPr lang="sk-SK" sz="3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532" t="23437" r="41251" b="43359"/>
          <a:stretch>
            <a:fillRect/>
          </a:stretch>
        </p:blipFill>
        <p:spPr bwMode="auto">
          <a:xfrm>
            <a:off x="3857620" y="2735031"/>
            <a:ext cx="4071966" cy="395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E58-2569-4FCA-BA81-58EFF9467207}" type="datetime8">
              <a:rPr lang="sk-SK" smtClean="0"/>
              <a:t>3. 4. 2016 18:07</a:t>
            </a:fld>
            <a:endParaRPr lang="sk-SK"/>
          </a:p>
        </p:txBody>
      </p:sp>
      <p:pic>
        <p:nvPicPr>
          <p:cNvPr id="23554" name="Picture 2" descr="http://lifeatthezoo.com/wp/wp-content/uploads/2014/05/Bean-Growing-Science-fo-Ki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3643338" cy="5486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6" name="Picture 4" descr="https://s-media-cache-ak0.pinimg.com/736x/63/02/a2/6302a2cd53234a210d910f4d4b09d9c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00042"/>
            <a:ext cx="4643470" cy="6081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256</Words>
  <Application>Microsoft Office PowerPoint</Application>
  <PresentationFormat>Prezentácia na obrazovke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Klíčenie semien</dc:title>
  <dc:subject>VLA 2</dc:subject>
  <dc:creator>Mgr. Danka Spišáková</dc:creator>
  <cp:keywords>pokus</cp:keywords>
  <cp:lastModifiedBy>PC</cp:lastModifiedBy>
  <cp:revision>5</cp:revision>
  <dcterms:created xsi:type="dcterms:W3CDTF">2016-04-03T15:27:52Z</dcterms:created>
  <dcterms:modified xsi:type="dcterms:W3CDTF">2016-04-03T16:16:36Z</dcterms:modified>
</cp:coreProperties>
</file>