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5" r:id="rId9"/>
    <p:sldId id="262" r:id="rId10"/>
    <p:sldId id="260" r:id="rId11"/>
    <p:sldId id="261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3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07366" y="685800"/>
            <a:ext cx="7322234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OPAKOVANIE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9234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849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sk-SK" dirty="0" smtClean="0"/>
              <a:t>Vysvetlite režim odtoku rieky.</a:t>
            </a:r>
          </a:p>
          <a:p>
            <a:pPr lvl="0"/>
            <a:r>
              <a:rPr lang="sk-SK" b="1" i="1" dirty="0" smtClean="0"/>
              <a:t>Analyzujte režim odtoku</a:t>
            </a:r>
            <a:r>
              <a:rPr lang="sk-SK" dirty="0" smtClean="0"/>
              <a:t> vybraných riek sveta,/Amazonka, Mekong, Temža/ poukážte na súvislosť medzi režimom odtoku  a podnebím.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000" t="7033" r="2000" b="6813"/>
          <a:stretch>
            <a:fillRect/>
          </a:stretch>
        </p:blipFill>
        <p:spPr bwMode="auto">
          <a:xfrm>
            <a:off x="6220" y="838200"/>
            <a:ext cx="9106678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533400"/>
            <a:ext cx="6096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Čo sú prírodné zdroje???</a:t>
            </a:r>
            <a:endParaRPr lang="sk-SK" sz="32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228600" y="1752600"/>
            <a:ext cx="8382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Aký je rozdiel medzi prírodnou a kultúrnou krajinou???</a:t>
            </a:r>
            <a:endParaRPr lang="sk-SK" sz="3200" b="1" dirty="0"/>
          </a:p>
        </p:txBody>
      </p:sp>
      <p:sp>
        <p:nvSpPr>
          <p:cNvPr id="7" name="Zaoblený obdĺžnik 6"/>
          <p:cNvSpPr/>
          <p:nvPr/>
        </p:nvSpPr>
        <p:spPr>
          <a:xfrm>
            <a:off x="228600" y="2895600"/>
            <a:ext cx="6096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Vymenujte stupne premeny prírodnej krajiny</a:t>
            </a:r>
            <a:endParaRPr lang="sk-SK" sz="3200" b="1" dirty="0"/>
          </a:p>
        </p:txBody>
      </p:sp>
      <p:sp>
        <p:nvSpPr>
          <p:cNvPr id="8" name="Zaoblený obdĺžnik 7"/>
          <p:cNvSpPr/>
          <p:nvPr/>
        </p:nvSpPr>
        <p:spPr>
          <a:xfrm>
            <a:off x="228600" y="4114800"/>
            <a:ext cx="6096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Čo je uzol?</a:t>
            </a:r>
            <a:endParaRPr lang="sk-SK" sz="3200" b="1" dirty="0"/>
          </a:p>
        </p:txBody>
      </p:sp>
      <p:sp>
        <p:nvSpPr>
          <p:cNvPr id="9" name="Zaoblený obdĺžnik 8"/>
          <p:cNvSpPr/>
          <p:nvPr/>
        </p:nvSpPr>
        <p:spPr>
          <a:xfrm>
            <a:off x="228600" y="5257800"/>
            <a:ext cx="6096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Čo je sieť???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28600" y="533400"/>
            <a:ext cx="78486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Etapy rastu počtu obyvateľstva</a:t>
            </a:r>
            <a:endParaRPr lang="sk-SK" sz="32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228600" y="1676400"/>
            <a:ext cx="609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Faktory rastu počtu obyv.???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04800" y="2971800"/>
            <a:ext cx="67818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Faktory úbytku počtu obyv.???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304800" y="4191000"/>
            <a:ext cx="609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Od ktorých činiteľov závisí rozmiestnenie obyv.?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304800" y="5334000"/>
            <a:ext cx="5715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smtClean="0">
                <a:solidFill>
                  <a:schemeClr val="bg1"/>
                </a:solidFill>
              </a:rPr>
              <a:t>Delenie vidieckych </a:t>
            </a:r>
            <a:r>
              <a:rPr lang="sk-SK" sz="3200" b="1" dirty="0" smtClean="0">
                <a:solidFill>
                  <a:schemeClr val="bg1"/>
                </a:solidFill>
              </a:rPr>
              <a:t>sídel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762000"/>
            <a:ext cx="609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Čo je SÍDLO a OBEC?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04800" y="2133600"/>
            <a:ext cx="7620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Vysvetli pojmy: metropola, </a:t>
            </a:r>
            <a:r>
              <a:rPr lang="sk-SK" sz="3200" b="1" dirty="0" err="1" smtClean="0">
                <a:solidFill>
                  <a:schemeClr val="bg1"/>
                </a:solidFill>
              </a:rPr>
              <a:t>megalopolis</a:t>
            </a:r>
            <a:r>
              <a:rPr lang="sk-SK" sz="3200" b="1" dirty="0" smtClean="0">
                <a:solidFill>
                  <a:schemeClr val="bg1"/>
                </a:solidFill>
              </a:rPr>
              <a:t> + uveď príklady?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04800" y="3352800"/>
            <a:ext cx="609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 smtClean="0">
                <a:solidFill>
                  <a:schemeClr val="bg1"/>
                </a:solidFill>
              </a:rPr>
              <a:t>Podľa akých </a:t>
            </a:r>
            <a:r>
              <a:rPr lang="sk-SK" sz="3200" dirty="0" smtClean="0">
                <a:solidFill>
                  <a:schemeClr val="bg1"/>
                </a:solidFill>
              </a:rPr>
              <a:t>kritérií sa delia obce na mestské a vidiecke?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381000" y="4648200"/>
            <a:ext cx="6096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Vysvetlite funkčné členenie obcí, uveďte príklady.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228600" y="609600"/>
            <a:ext cx="4038600" cy="1905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Variabilita krajiny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lak 4"/>
          <p:cNvSpPr/>
          <p:nvPr/>
        </p:nvSpPr>
        <p:spPr>
          <a:xfrm>
            <a:off x="4495800" y="609600"/>
            <a:ext cx="4038600" cy="1905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Diverzita  krajiny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152400" y="2590800"/>
            <a:ext cx="4038600" cy="1905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Ekologická stabilita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4419600" y="2667000"/>
            <a:ext cx="4038600" cy="1905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Ekologická únosnosť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2209800" y="4495800"/>
            <a:ext cx="4038600" cy="1905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bg1"/>
                </a:solidFill>
              </a:rPr>
              <a:t>Geotop</a:t>
            </a:r>
            <a:r>
              <a:rPr lang="sk-SK" sz="3200" b="1" dirty="0" smtClean="0">
                <a:solidFill>
                  <a:schemeClr val="bg1"/>
                </a:solidFill>
              </a:rPr>
              <a:t> 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16303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Vymenujte 3 najpočetnejšie prechodné skupiny, ktoré vznikli premiešaním veľkých rás.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2438401"/>
            <a:ext cx="8229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3200" dirty="0" smtClean="0"/>
              <a:t>Nakreslite 3 základné typy vekových pyramíd a vysvetlite rozdiely medzi nimi.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381000" y="3962400"/>
            <a:ext cx="8229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3200" dirty="0" smtClean="0"/>
              <a:t>Vysvetlite mechanizmus pôsobenia  kyslých dažďov  na lesné porasty.</a:t>
            </a:r>
          </a:p>
          <a:p>
            <a:pPr marL="292100" lvl="0" indent="-292100">
              <a:buClr>
                <a:schemeClr val="accent1"/>
              </a:buClr>
              <a:buSzPct val="70000"/>
              <a:buFont typeface="Wingdings 2"/>
              <a:buChar char=""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381000" y="5257800"/>
            <a:ext cx="8229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k-SK" sz="3200" dirty="0" smtClean="0"/>
              <a:t>Zhodnoťte negatívne pôsobenie človeka na biosféru z globálneho hľadiska. Vysvetlite to na konkrétnych príkladoch  /rozširovanie púšti, vyrubovanie pralesov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457200"/>
            <a:ext cx="8229600" cy="163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Vymenujte 3 najpočetnejšie prechodné skupiny, ktoré vznikli premiešaním veľkých rás.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7200" y="2514600"/>
            <a:ext cx="8382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Definujte odpad,  delenie odpadov podľa vzniku, </a:t>
            </a:r>
            <a:r>
              <a:rPr lang="sk-SK" sz="3200" dirty="0" smtClean="0"/>
              <a:t>zloženia.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533400" y="3886200"/>
            <a:ext cx="805784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Vymenujte spôsoby spracovania odpadov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57200" y="4648200"/>
            <a:ext cx="7595669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200" dirty="0" smtClean="0"/>
              <a:t>Typy </a:t>
            </a:r>
            <a:r>
              <a:rPr lang="sk-SK" sz="3200" dirty="0" smtClean="0"/>
              <a:t>skládok odpadu, špeciálny odpad</a:t>
            </a:r>
            <a:endParaRPr lang="sk-SK" sz="3200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57200" y="5410200"/>
            <a:ext cx="83506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600" dirty="0" smtClean="0"/>
              <a:t>Aké zdroje </a:t>
            </a:r>
            <a:r>
              <a:rPr lang="sk-SK" sz="3600" dirty="0" smtClean="0"/>
              <a:t>znečistenia </a:t>
            </a:r>
            <a:r>
              <a:rPr lang="sk-SK" sz="3600" dirty="0" smtClean="0"/>
              <a:t>vody poznáme?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2800" dirty="0" smtClean="0"/>
              <a:t>Vysvetlite pojmy natalita, mortalita, prirodzený pohyb, dojčenská úmrtnosť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00200"/>
            <a:ext cx="8229600" cy="2209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sk-SK" sz="2800" dirty="0" smtClean="0"/>
              <a:t>Riešte úlohu:</a:t>
            </a:r>
          </a:p>
          <a:p>
            <a:r>
              <a:rPr lang="sk-SK" sz="2800" dirty="0" smtClean="0"/>
              <a:t>   V r. 2020 sa v meste A narodilo 540 detí, zomrelo 480 ľudí. Do mesta sa prisťahovalo 120 </a:t>
            </a:r>
          </a:p>
          <a:p>
            <a:r>
              <a:rPr lang="sk-SK" sz="2800" dirty="0" smtClean="0"/>
              <a:t>   ľudí a odsťahovalo100 osôb. Vypočítajte:</a:t>
            </a:r>
          </a:p>
          <a:p>
            <a:r>
              <a:rPr lang="sk-SK" sz="2800" dirty="0" smtClean="0"/>
              <a:t>   a/ prirodzený pohyb </a:t>
            </a:r>
          </a:p>
          <a:p>
            <a:r>
              <a:rPr lang="sk-SK" sz="2800" dirty="0" smtClean="0"/>
              <a:t>   b/ celkový pohyb obyvateľstva mesta A za rok 2020.</a:t>
            </a:r>
            <a:endParaRPr lang="sk-SK" sz="2800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4419600"/>
            <a:ext cx="8229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je to mechanický pohyb? A čo všetko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zahŕňa?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sk-SK" b="1" i="1" dirty="0" smtClean="0"/>
              <a:t>Charakterizujte hydrosféru</a:t>
            </a:r>
            <a:r>
              <a:rPr lang="sk-SK" dirty="0" smtClean="0"/>
              <a:t> v miestnej oblasti / </a:t>
            </a:r>
            <a:r>
              <a:rPr lang="sk-SK" dirty="0" err="1" smtClean="0"/>
              <a:t>úmorie</a:t>
            </a:r>
            <a:r>
              <a:rPr lang="sk-SK" dirty="0" smtClean="0"/>
              <a:t>, povodie, rozvodie rieky, umelé vodné nádrže, režim odtoku/.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222</Words>
  <PresentationFormat>Prezentácia na obrazovke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Odliatok</vt:lpstr>
      <vt:lpstr>OPAKOVANIE</vt:lpstr>
      <vt:lpstr>Snímka 2</vt:lpstr>
      <vt:lpstr>Snímka 3</vt:lpstr>
      <vt:lpstr>Snímka 4</vt:lpstr>
      <vt:lpstr>Snímka 5</vt:lpstr>
      <vt:lpstr>Snímka 6</vt:lpstr>
      <vt:lpstr>Snímka 7</vt:lpstr>
      <vt:lpstr>Vysvetlite pojmy natalita, mortalita, prirodzený pohyb, dojčenská úmrtnosť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27</cp:revision>
  <dcterms:created xsi:type="dcterms:W3CDTF">2017-11-09T16:15:28Z</dcterms:created>
  <dcterms:modified xsi:type="dcterms:W3CDTF">2021-12-09T11:19:19Z</dcterms:modified>
</cp:coreProperties>
</file>