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BCBCB"/>
            </a:gs>
            <a:gs pos="0">
              <a:schemeClr val="accent5">
                <a:lumMod val="20000"/>
                <a:lumOff val="80000"/>
              </a:schemeClr>
            </a:gs>
            <a:gs pos="13000">
              <a:srgbClr val="5F5F5F"/>
            </a:gs>
            <a:gs pos="21001">
              <a:srgbClr val="5F5F5F"/>
            </a:gs>
            <a:gs pos="63000">
              <a:srgbClr val="FFFFFF"/>
            </a:gs>
            <a:gs pos="67000">
              <a:srgbClr val="B2B2B2"/>
            </a:gs>
            <a:gs pos="69000">
              <a:srgbClr val="292929"/>
            </a:gs>
            <a:gs pos="82001">
              <a:srgbClr val="777777"/>
            </a:gs>
            <a:gs pos="100000">
              <a:srgbClr val="EAEAEA"/>
            </a:gs>
          </a:gsLst>
          <a:lin ang="5400000" scaled="0"/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3566B-6B92-40F9-A605-74141D743457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D99E-9B9E-4ADC-84A0-18FF0D5B4C9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3068960"/>
            <a:ext cx="8892480" cy="1470025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Elektrický prúd v kovoch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7744" y="4725144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Mgr. Jaroslava Viťazková</a:t>
            </a:r>
            <a:endParaRPr lang="sk-SK" dirty="0">
              <a:solidFill>
                <a:schemeClr val="bg1"/>
              </a:solidFill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26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025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Ďakujem za pozornosť</a:t>
            </a:r>
            <a:endParaRPr lang="sk-SK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936104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0" y="1772816"/>
            <a:ext cx="8676456" cy="180020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Základná podmienka vedenia elektrického prúdu:</a:t>
            </a:r>
          </a:p>
          <a:p>
            <a:pPr>
              <a:buFont typeface="Arial" pitchFamily="34" charset="0"/>
              <a:buChar char="•"/>
            </a:pPr>
            <a:endParaRPr lang="sk-SK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sk-SK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Látka musí obsahovať voľné elektrické náboje</a:t>
            </a:r>
          </a:p>
          <a:p>
            <a:endParaRPr lang="sk-SK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www.spsemoh.cz/vyuka/zae/obrazky/animobvod1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17032"/>
            <a:ext cx="5616624" cy="2886076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92D050"/>
                </a:solidFill>
              </a:rPr>
              <a:t>Všetky kovy vedú elektrický prúd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Z nekovov vedie elektrický prúd iba uhlík</a:t>
            </a:r>
          </a:p>
          <a:p>
            <a:endParaRPr lang="sk-SK" dirty="0"/>
          </a:p>
          <a:p>
            <a:r>
              <a:rPr lang="sk-SK" dirty="0" smtClean="0">
                <a:solidFill>
                  <a:srgbClr val="FFC000"/>
                </a:solidFill>
              </a:rPr>
              <a:t>Polykryštalická mriežka kovov je tvorená katiónmi a voľnými aniónmi ( elektrónmi) </a:t>
            </a:r>
          </a:p>
          <a:p>
            <a:r>
              <a:rPr lang="sk-SK" dirty="0" smtClean="0">
                <a:solidFill>
                  <a:srgbClr val="FFC000"/>
                </a:solidFill>
              </a:rPr>
              <a:t>Ak kov pripojíme na elektrický zdroj napätia, elektróny sa začnú pohybovať jedným smerom – nastáva usmernený pohyb elektrónov. 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Usmernený pohyb elektrónov – elektrický prúd.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Vo vodiči vzniklo elektrické pole. </a:t>
            </a:r>
          </a:p>
          <a:p>
            <a:r>
              <a:rPr lang="sk-SK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 kovoch nastáva elektrónová vodivosť. </a:t>
            </a:r>
            <a:endParaRPr lang="sk-SK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827584" y="260648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Elektrický prúd v kovoch </a:t>
            </a:r>
            <a:br>
              <a:rPr kumimoji="0" lang="sk-SK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sk-SK" sz="4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Elektrický prúd I 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Jednotka – ampér  A</a:t>
            </a:r>
          </a:p>
          <a:p>
            <a:r>
              <a:rPr lang="sk-SK" dirty="0" smtClean="0">
                <a:solidFill>
                  <a:srgbClr val="FF0000"/>
                </a:solidFill>
              </a:rPr>
              <a:t>El. prúd I je množstvo elektrického náboja, ktoré prejde prierezom vodiča za jednotku času. 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059832" y="4077072"/>
          <a:ext cx="2205185" cy="1709018"/>
        </p:xfrm>
        <a:graphic>
          <a:graphicData uri="http://schemas.openxmlformats.org/presentationml/2006/ole">
            <p:oleObj spid="_x0000_s5122" name="Rovnica" r:id="rId3" imgW="50796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Po zapojení vodiča na elektrický zdroj napätia, vznikne vo vodiči el. pole s intenzitou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Elektróny sa pohybujú proti smeru intenzity     ( od záporného pólu ku kladnému pólu zdroja) 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Smer prúdu je daný dohodou a je opačný ako pohyb elektrónov (od kladného pólu zdroja ku zápornému)  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7164288" y="2060848"/>
          <a:ext cx="720080" cy="648072"/>
        </p:xfrm>
        <a:graphic>
          <a:graphicData uri="http://schemas.openxmlformats.org/presentationml/2006/ole">
            <p:oleObj spid="_x0000_s6146" name="Rovnica" r:id="rId3" imgW="152280" imgH="20304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r>
              <a:rPr lang="sk-SK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Pri pohybe elektrónov k vodičom dochádza ku zrážkam elektrónov s katiónmi mriežky 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Veľa zrážok = </a:t>
            </a:r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zlý vodič </a:t>
            </a:r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má veľký el. odpor</a:t>
            </a:r>
          </a:p>
          <a:p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Málo zrážok = </a:t>
            </a:r>
            <a:r>
              <a:rPr lang="sk-SK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dobrý vodič </a:t>
            </a:r>
            <a:r>
              <a:rPr lang="sk-SK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malý el. odpor</a:t>
            </a:r>
            <a:endParaRPr lang="sk-SK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Elektrická vodivosť – charakterizuje vodivosť </a:t>
            </a:r>
          </a:p>
          <a:p>
            <a:pPr>
              <a:buNone/>
            </a:pPr>
            <a:r>
              <a:rPr lang="sk-SK" dirty="0">
                <a:solidFill>
                  <a:srgbClr val="FF0000"/>
                </a:solidFill>
              </a:rPr>
              <a:t> </a:t>
            </a:r>
            <a:r>
              <a:rPr lang="sk-SK" dirty="0" smtClean="0">
                <a:solidFill>
                  <a:srgbClr val="FF0000"/>
                </a:solidFill>
              </a:rPr>
              <a:t>                                      - fyzikálna veličina</a:t>
            </a:r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Označujeme ju G </a:t>
            </a:r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Jednotka  - siemens S 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                                          R – elektrický odpor , jednotkou odporu je ohm </a:t>
            </a:r>
            <a:r>
              <a:rPr lang="el-GR" dirty="0" smtClean="0">
                <a:solidFill>
                  <a:srgbClr val="FFC000"/>
                </a:solidFill>
              </a:rPr>
              <a:t>Ω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907704" y="4005064"/>
          <a:ext cx="1197842" cy="1060946"/>
        </p:xfrm>
        <a:graphic>
          <a:graphicData uri="http://schemas.openxmlformats.org/presentationml/2006/ole">
            <p:oleObj spid="_x0000_s7170" name="Rovnica" r:id="rId3" imgW="444240" imgH="393480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 vodiča závisí od: 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Vnútornej štruktúry vodiča (počet zrážok)</a:t>
            </a:r>
          </a:p>
          <a:p>
            <a:r>
              <a:rPr lang="sk-SK" dirty="0" smtClean="0">
                <a:solidFill>
                  <a:srgbClr val="92D050"/>
                </a:solidFill>
              </a:rPr>
              <a:t>Od teploty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>
                <a:solidFill>
                  <a:srgbClr val="FFC000"/>
                </a:solidFill>
              </a:rPr>
              <a:t>Pri prechode el. prúdu vodičom sa mení el. energia na vnútornú energiu (teplo  a svetlo) </a:t>
            </a:r>
          </a:p>
          <a:p>
            <a:endParaRPr lang="sk-SK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Elektrický prúd v kovoch </a:t>
            </a:r>
            <a:br>
              <a:rPr lang="sk-SK" dirty="0" smtClean="0">
                <a:solidFill>
                  <a:srgbClr val="FFFF00"/>
                </a:solidFill>
              </a:rPr>
            </a:b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299</Words>
  <Application>Microsoft Office PowerPoint</Application>
  <PresentationFormat>Prezentácia na obrazovke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2" baseType="lpstr">
      <vt:lpstr>Motív Office</vt:lpstr>
      <vt:lpstr>Rovnica</vt:lpstr>
      <vt:lpstr>Elektrický prúd v kovoch</vt:lpstr>
      <vt:lpstr>Elektrický prúd v kovoch  </vt:lpstr>
      <vt:lpstr>Elektrický prúd v kovoch  </vt:lpstr>
      <vt:lpstr>Snímka 4</vt:lpstr>
      <vt:lpstr>Elektrický prúd v kovoch  </vt:lpstr>
      <vt:lpstr>Elektrický prúd v kovoch  </vt:lpstr>
      <vt:lpstr>Elektrický prúd v kovoch  </vt:lpstr>
      <vt:lpstr>Elektrický prúd v kovoch  </vt:lpstr>
      <vt:lpstr>Elektrický prúd v kovoch  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Elektrický prúd v kovoch</dc:title>
  <dc:creator>Windows User</dc:creator>
  <cp:lastModifiedBy>Windows User</cp:lastModifiedBy>
  <cp:revision>6</cp:revision>
  <dcterms:created xsi:type="dcterms:W3CDTF">2015-01-02T08:57:10Z</dcterms:created>
  <dcterms:modified xsi:type="dcterms:W3CDTF">2015-01-02T12:54:40Z</dcterms:modified>
</cp:coreProperties>
</file>