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0384-9D27-4E4B-8539-09A4D6BE532D}" type="datetimeFigureOut">
              <a:rPr lang="sk-SK" smtClean="0"/>
              <a:t>5. 1. 2015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28F2-B407-4222-AD1F-ABCAD9F0EAF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</a:t>
            </a:r>
            <a:r>
              <a:rPr lang="sk-SK" b="1" dirty="0" smtClean="0">
                <a:solidFill>
                  <a:srgbClr val="FFC000"/>
                </a:solidFill>
              </a:rPr>
              <a:t>plynoch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Mgr. Jaroslava Viťazková</a:t>
            </a:r>
            <a:endParaRPr lang="sk-SK" dirty="0">
              <a:solidFill>
                <a:schemeClr val="bg2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600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FF00"/>
                </a:solidFill>
              </a:rPr>
              <a:t> Plyny za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normálnych podmienok  </a:t>
            </a:r>
            <a:r>
              <a:rPr lang="sk-SK" dirty="0" smtClean="0">
                <a:solidFill>
                  <a:srgbClr val="FFFF00"/>
                </a:solidFill>
              </a:rPr>
              <a:t>el. prúd </a:t>
            </a:r>
            <a:r>
              <a:rPr lang="sk-SK" b="1" dirty="0" smtClean="0">
                <a:solidFill>
                  <a:srgbClr val="FFFF00"/>
                </a:solidFill>
              </a:rPr>
              <a:t>nevedú </a:t>
            </a:r>
          </a:p>
          <a:p>
            <a:pPr algn="l"/>
            <a:endParaRPr lang="sk-SK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smtClean="0">
                <a:solidFill>
                  <a:srgbClr val="FFFF00"/>
                </a:solidFill>
              </a:rPr>
              <a:t>Nemajú </a:t>
            </a:r>
            <a:r>
              <a:rPr lang="sk-SK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voľné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elektricky nabité častice</a:t>
            </a:r>
            <a:r>
              <a:rPr lang="sk-SK" b="1" dirty="0" smtClean="0">
                <a:solidFill>
                  <a:srgbClr val="FFFF00"/>
                </a:solidFill>
              </a:rPr>
              <a:t>  </a:t>
            </a:r>
          </a:p>
          <a:p>
            <a:pPr algn="l"/>
            <a:endParaRPr lang="sk-SK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Zložené sú z atómov a molekúl, ktoré sú elektricky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neutrálne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sk-SK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</a:t>
            </a:r>
            <a:r>
              <a:rPr lang="sk-SK" b="1" dirty="0" smtClean="0">
                <a:solidFill>
                  <a:srgbClr val="FFC000"/>
                </a:solidFill>
              </a:rPr>
              <a:t>plynoch</a:t>
            </a:r>
            <a:endParaRPr lang="sk-SK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atómu dodáme energiu ( teplo, žiarenie...), tak atóm za rozdelí na ióny  - kladné katióny a voľné elektróny. </a:t>
            </a:r>
          </a:p>
          <a:p>
            <a:endParaRPr lang="sk-SK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Atóm                  ióny + voľné elektróny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Tento jav sa nazýva </a:t>
            </a:r>
            <a:r>
              <a:rPr lang="sk-SK" sz="3600" b="1" dirty="0" smtClean="0">
                <a:solidFill>
                  <a:srgbClr val="FFFF00"/>
                </a:solidFill>
              </a:rPr>
              <a:t>ionizácia. </a:t>
            </a:r>
          </a:p>
          <a:p>
            <a:r>
              <a:rPr lang="sk-SK" sz="3600" dirty="0" smtClean="0">
                <a:solidFill>
                  <a:srgbClr val="FFFF00"/>
                </a:solidFill>
              </a:rPr>
              <a:t>Zariadenia, ktorými dodávame energiu sa nazývajú </a:t>
            </a:r>
            <a:r>
              <a:rPr lang="sk-SK" sz="3600" b="1" dirty="0" smtClean="0">
                <a:solidFill>
                  <a:srgbClr val="FFFF00"/>
                </a:solidFill>
              </a:rPr>
              <a:t>ionizátory</a:t>
            </a:r>
            <a:r>
              <a:rPr lang="sk-SK" sz="3600" dirty="0" smtClean="0">
                <a:solidFill>
                  <a:srgbClr val="FFFF00"/>
                </a:solidFill>
              </a:rPr>
              <a:t> (plameň, žiarenie) 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</a:t>
            </a:r>
            <a:r>
              <a:rPr lang="sk-SK" b="1" dirty="0" smtClean="0">
                <a:solidFill>
                  <a:srgbClr val="FFC000"/>
                </a:solidFill>
              </a:rPr>
              <a:t>plynoch</a:t>
            </a:r>
            <a:endParaRPr lang="sk-SK" b="1" dirty="0">
              <a:solidFill>
                <a:srgbClr val="FFC0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835696" y="2924944"/>
          <a:ext cx="1008112" cy="1135930"/>
        </p:xfrm>
        <a:graphic>
          <a:graphicData uri="http://schemas.openxmlformats.org/presentationml/2006/ole">
            <p:oleObj spid="_x0000_s1026" name="Rovnica" r:id="rId3" imgW="190440" imgH="279360" progId="Equation.3">
              <p:embed/>
            </p:oleObj>
          </a:graphicData>
        </a:graphic>
      </p:graphicFrame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852936"/>
            <a:ext cx="2267744" cy="155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Energia, ktorá je potrebná na ionizáciu sa nazýva </a:t>
            </a:r>
            <a:r>
              <a:rPr lang="sk-SK" b="1" dirty="0" smtClean="0">
                <a:solidFill>
                  <a:srgbClr val="FFFF00"/>
                </a:solidFill>
              </a:rPr>
              <a:t>ionizačná energia.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 el. poli nastane usmernený pohyb iónov a elektrónov – tečie el. prúd.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plynom prechádza el. prúd, tak nastáva </a:t>
            </a:r>
            <a:r>
              <a:rPr lang="sk-SK" b="1" dirty="0" smtClean="0">
                <a:solidFill>
                  <a:srgbClr val="FFFF00"/>
                </a:solidFill>
              </a:rPr>
              <a:t>elektrický výboj.  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encrypted-tbn0.gstatic.com/images?q=tbn:ANd9GcQfMMX4VRphy4c8b6Vk8cfP-EpeB28_ZSvmzKvgyVtCql7CKG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437112"/>
            <a:ext cx="2952328" cy="22515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El. výboj </a:t>
            </a:r>
          </a:p>
          <a:p>
            <a:r>
              <a:rPr lang="sk-SK" b="1" dirty="0" smtClean="0">
                <a:solidFill>
                  <a:srgbClr val="FFFF00"/>
                </a:solidFill>
              </a:rPr>
              <a:t>Samostatný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– prebieha aj bez ionizátora –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ionizácia nárazom </a:t>
            </a:r>
          </a:p>
          <a:p>
            <a:r>
              <a:rPr lang="sk-SK" b="1" dirty="0" smtClean="0">
                <a:solidFill>
                  <a:srgbClr val="FFFF00"/>
                </a:solidFill>
              </a:rPr>
              <a:t>Nesamostatný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prebieha len za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prítomnosti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ionizátora </a:t>
            </a:r>
          </a:p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El. výboj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Tlecí (tlejivky)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Iskrový (blesk)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Oblúkový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17410" name="Picture 2" descr="http://upload.wikimedia.org/wikipedia/commons/thumb/f/f8/Lichtbogen_3000_Volt.jpg/200px-Lichtbogen_3000_Vo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869160"/>
            <a:ext cx="1905000" cy="164782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</a:rPr>
              <a:t>Ionizácia nárazom</a:t>
            </a:r>
          </a:p>
          <a:p>
            <a:pPr algn="just"/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výboj v plyne, ktorý ku svojej existencii nepotrebuje prítomnosť ionizátora a udrží sa vlastnou ionizáciou. Elektróny sú elektrickým poľom urýchlené natoľko, že pri zrážkach ionizujú neutrálne molekuly, dochádza k ionizácii nárazom.</a:t>
            </a:r>
          </a:p>
          <a:p>
            <a:pPr>
              <a:buNone/>
            </a:pPr>
            <a:endParaRPr lang="sk-SK" dirty="0" smtClean="0"/>
          </a:p>
          <a:p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Voltampérová charakteristika výboja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20482" name="Picture 2" descr="http://www.oskole.sk/userfiles/image/fyzika/el_prud_v_kvapalinach_a_plynoch/image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660356" cy="365234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Voltampérová charakteristika výboja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voltampérovej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charakteristike výboja v plyne vidíme, že napätie je menšie ako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</a:t>
            </a:r>
            <a:r>
              <a:rPr lang="sk-SK" baseline="-25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sk-SK" baseline="-2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 s rastúcim napätím vrastá aj prúd . </a:t>
            </a:r>
            <a:r>
              <a:rPr lang="sk-SK" b="1" dirty="0" smtClean="0">
                <a:solidFill>
                  <a:srgbClr val="FFC000"/>
                </a:solidFill>
              </a:rPr>
              <a:t>Medzi nasýteným napätím a zápalným napätím sa všetky ióny a elektróny podieľajú na vedení prúdu, prúd sa nezvyšuje (nasýtený prúd).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je napätie väčšie ako zápalné napätie, počet ionizovaných molekúl lavínovite narastá. </a:t>
            </a:r>
            <a:r>
              <a:rPr lang="sk-SK" b="1" dirty="0" smtClean="0">
                <a:solidFill>
                  <a:srgbClr val="FFC000"/>
                </a:solidFill>
              </a:rPr>
              <a:t>Plyn vedie prúd bez prítomnosti vonkajšieho ionizátora.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</a:rPr>
              <a:t>Využitie: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Reklamné tabule 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Svietenie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Zváranie 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213</Words>
  <Application>Microsoft Office PowerPoint</Application>
  <PresentationFormat>Prezentácia na obrazovke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Motív Office</vt:lpstr>
      <vt:lpstr>Microsoft Equation 3.0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plynoch</dc:title>
  <dc:creator>Windows User</dc:creator>
  <cp:lastModifiedBy>Windows User</cp:lastModifiedBy>
  <cp:revision>8</cp:revision>
  <dcterms:created xsi:type="dcterms:W3CDTF">2015-01-05T10:12:12Z</dcterms:created>
  <dcterms:modified xsi:type="dcterms:W3CDTF">2015-01-05T14:02:12Z</dcterms:modified>
</cp:coreProperties>
</file>