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67000">
              <a:schemeClr val="bg2">
                <a:lumMod val="50000"/>
              </a:schemeClr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3777-9B9D-4C1A-A3ED-AC84C37F2E1B}" type="datetimeFigureOut">
              <a:rPr lang="sk-SK" smtClean="0"/>
              <a:t>11. 1. 2015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88FE-57D0-417D-838A-5B4417824D5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Jadrové elektrárne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Mgr. Jaroslava Viťazková</a:t>
            </a:r>
            <a:endParaRPr lang="sk-SK" dirty="0">
              <a:solidFill>
                <a:srgbClr val="7030A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Katastrofy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26.4.1986 Černobyľ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11.3.2011 </a:t>
            </a: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Fukušima</a:t>
            </a: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8" name="AutoShape 2" descr="Výsledok vyh&amp;lcaron;adávania obrázkov pre dopyt cernobyl"/>
          <p:cNvSpPr>
            <a:spLocks noChangeAspect="1" noChangeArrowheads="1"/>
          </p:cNvSpPr>
          <p:nvPr/>
        </p:nvSpPr>
        <p:spPr bwMode="auto">
          <a:xfrm>
            <a:off x="155575" y="-731838"/>
            <a:ext cx="140017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9464" name="Picture 8" descr="http://img.aktuality.sk/stories/NAJNOVSIE_FOTKY/KATASTROFY/ekologicke/cernobyl_elektraren_spomienka4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340768"/>
            <a:ext cx="3140968" cy="2591197"/>
          </a:xfrm>
          <a:prstGeom prst="rect">
            <a:avLst/>
          </a:prstGeom>
          <a:noFill/>
        </p:spPr>
      </p:pic>
      <p:pic>
        <p:nvPicPr>
          <p:cNvPr id="19466" name="Picture 10" descr="http://www.greenpeace.org/slovakia/community_images/80/449680/40096_751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3016"/>
            <a:ext cx="4892427" cy="306896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251520" y="0"/>
            <a:ext cx="8892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4226024"/>
          </a:xfrm>
        </p:spPr>
        <p:txBody>
          <a:bodyPr>
            <a:normAutofit fontScale="92500"/>
          </a:bodyPr>
          <a:lstStyle/>
          <a:p>
            <a:pPr algn="l"/>
            <a:r>
              <a:rPr lang="sk-SK" sz="3500" b="1" dirty="0" smtClean="0">
                <a:solidFill>
                  <a:srgbClr val="FFC000"/>
                </a:solidFill>
              </a:rPr>
              <a:t>Prečo jadrová elektráreň? </a:t>
            </a:r>
          </a:p>
          <a:p>
            <a:pPr algn="l">
              <a:buFont typeface="Arial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uchovať zásady fosílnych palív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002060"/>
                </a:solidFill>
              </a:rPr>
              <a:t> znížiť rozsah znečisťovania životného prostredia</a:t>
            </a:r>
          </a:p>
          <a:p>
            <a:pPr algn="l"/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  </a:t>
            </a:r>
            <a:r>
              <a:rPr lang="sk-SK" dirty="0" smtClean="0">
                <a:solidFill>
                  <a:srgbClr val="002060"/>
                </a:solidFill>
              </a:rPr>
              <a:t>vplyvom spaľovania fosílnych palív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002060"/>
                </a:solidFill>
              </a:rPr>
              <a:t> existencia dostatočných zásob jadrového paliva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002060"/>
                </a:solidFill>
              </a:rPr>
              <a:t> výroba elektrickej energie je lacnejšia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002060"/>
                </a:solidFill>
              </a:rPr>
              <a:t> jadrové palivo má väčší energetický potenciál</a:t>
            </a:r>
          </a:p>
          <a:p>
            <a:pPr algn="l">
              <a:buFont typeface="Arial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technologické zariadenie, slúžiace na premenu jadrovej energie na elektrickú E</a:t>
            </a:r>
          </a:p>
          <a:p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4" name="Picture 6" descr="http://upload.wikimedia.org/wikipedia/commons/thumb/d/d2/Nuclear_power_plant-pressurized_water_reactor-PWR.png/550px-Nuclear_power_plant-pressurized_water_reactor-PW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36912"/>
            <a:ext cx="5238750" cy="374332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052736"/>
            <a:ext cx="3816424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1. Reaktorová hala, uzavretá v nepriepustnom kontajneri.</a:t>
            </a:r>
          </a:p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2. Chladiaca veža</a:t>
            </a:r>
          </a:p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3. </a:t>
            </a:r>
            <a:r>
              <a:rPr lang="sk-SK" sz="2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Tlakovodný</a:t>
            </a: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reaktor</a:t>
            </a:r>
          </a:p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4. Riadiace tyče</a:t>
            </a:r>
          </a:p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5. Kompenzátor objemu</a:t>
            </a:r>
          </a:p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6. </a:t>
            </a:r>
            <a:r>
              <a:rPr lang="sk-SK" sz="2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Parogenerátor</a:t>
            </a: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V ňom horúca voda pod vysokým tlakom vyrába paru v sekundárnom okruhu</a:t>
            </a:r>
          </a:p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7. Palivový zásobník</a:t>
            </a:r>
          </a:p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8. Turbína - </a:t>
            </a:r>
            <a:r>
              <a:rPr lang="sk-SK" sz="2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vysokotlaký</a:t>
            </a: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 </a:t>
            </a:r>
            <a:r>
              <a:rPr lang="sk-SK" sz="2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nízkotlaký</a:t>
            </a: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stupeň</a:t>
            </a:r>
          </a:p>
          <a:p>
            <a:pPr>
              <a:buNone/>
            </a:pPr>
            <a:r>
              <a:rPr lang="sk-SK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9. Elektrický </a:t>
            </a:r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generátor</a:t>
            </a:r>
          </a:p>
          <a:p>
            <a:pPr>
              <a:buNone/>
            </a:pPr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10. Transformačná stanica</a:t>
            </a:r>
          </a:p>
          <a:p>
            <a:pPr>
              <a:buNone/>
            </a:pPr>
            <a:endParaRPr lang="sk-SK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644008" y="1124744"/>
            <a:ext cx="41764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11. Kondenzátor sekundárneho    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okruhu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12. Prívod vzduchu do chladiacej veže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13. Odvod teplého vzduchu a pary 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komínovým efektom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14. Obehové čerpadlo primárneho 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okruhu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15. Napájacie čerpadlo chladiaceho 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okruhu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16. Primárny okruh (voda iba kvapalná 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pod vysokým tlakom)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17. Sekundárny okruh (červeno   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označená para, modro voda)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18. Oblaky vzniknuté kondenzáciou 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vyparenej chladiacej vody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19. Obehové čerpadlo sekundárneho   </a:t>
            </a:r>
          </a:p>
          <a:p>
            <a:r>
              <a:rPr lang="sk-SK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okruhu</a:t>
            </a:r>
            <a:endParaRPr lang="sk-SK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Skladá sa obvykle z:</a:t>
            </a:r>
          </a:p>
          <a:p>
            <a:r>
              <a:rPr lang="sk-SK" b="1" dirty="0" smtClean="0">
                <a:solidFill>
                  <a:srgbClr val="002060"/>
                </a:solidFill>
              </a:rPr>
              <a:t>jadrového reaktoru</a:t>
            </a:r>
            <a:endParaRPr lang="sk-SK" dirty="0">
              <a:solidFill>
                <a:srgbClr val="002060"/>
              </a:solidFill>
            </a:endParaRPr>
          </a:p>
          <a:p>
            <a:r>
              <a:rPr lang="sk-SK" b="1" dirty="0" smtClean="0">
                <a:solidFill>
                  <a:srgbClr val="002060"/>
                </a:solidFill>
              </a:rPr>
              <a:t>parnej turbíny s alternátorom 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 princípe ide o parnú elektráreň, v ktorej sa energia získaná jadrovým reaktorom používa na výrobu pary, ktorá poháňa turbíny, ktoré poháňajú alternátory na výrobu elektrickej E 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525963"/>
          </a:xfrm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Hlavným zdrojom paliva je  </a:t>
            </a:r>
            <a:r>
              <a:rPr lang="sk-SK" sz="2800" b="1" dirty="0" smtClean="0">
                <a:solidFill>
                  <a:srgbClr val="FFC000"/>
                </a:solidFill>
              </a:rPr>
              <a:t>urán</a:t>
            </a: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umiestnený v reaktore (</a:t>
            </a:r>
            <a:r>
              <a:rPr lang="sk-SK" sz="2800" b="1" dirty="0" smtClean="0">
                <a:solidFill>
                  <a:srgbClr val="FFC000"/>
                </a:solidFill>
              </a:rPr>
              <a:t>uránové tyče, kazety</a:t>
            </a: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. </a:t>
            </a:r>
          </a:p>
          <a:p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Pri štiepnej reakcii sa palivo zohrieva na teplotu asi 1000</a:t>
            </a:r>
            <a:r>
              <a:rPr lang="sk-SK" sz="2800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</a:t>
            </a: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C.</a:t>
            </a:r>
          </a:p>
          <a:p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Ochladzované je upravenou vodou, ktorá sa zohrieva na teplotu asi 290</a:t>
            </a:r>
            <a:r>
              <a:rPr lang="sk-SK" sz="2800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</a:t>
            </a: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 a v </a:t>
            </a:r>
            <a:r>
              <a:rPr lang="sk-SK" sz="2800" b="1" dirty="0" smtClean="0">
                <a:solidFill>
                  <a:srgbClr val="FFC000"/>
                </a:solidFill>
              </a:rPr>
              <a:t>sekundárnom okruhu </a:t>
            </a: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odovzdáva teplo vode, ktorá sa zohrieva a odparuje. </a:t>
            </a:r>
          </a:p>
          <a:p>
            <a:r>
              <a:rPr lang="sk-SK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 vstupuje do turbíny, ktorú roztáča</a:t>
            </a: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 hriadeli s turbínou je generátor, ktorý vyrába striedavý elektrický prúd. </a:t>
            </a:r>
          </a:p>
          <a:p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Chladiace veže v chladiacom okruhu ochladzujú paru, ktorá sa vracia do </a:t>
            </a:r>
            <a:r>
              <a:rPr lang="sk-SK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parogenerátora</a:t>
            </a:r>
            <a:r>
              <a:rPr lang="sk-SK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sk-SK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C000"/>
                </a:solidFill>
              </a:rPr>
              <a:t>Zásoby uránu</a:t>
            </a:r>
          </a:p>
          <a:p>
            <a:pPr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Podľa odhadov sú 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zásoby uránu najmenej  na 270 rokov </a:t>
            </a: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4" name="AutoShape 2" descr="data:image/jpeg;base64,/9j/4AAQSkZJRgABAQAAAQABAAD/2wCEAAkGBhQSEBUUEBQUFRQVGBUUFhQVFRgWGBgXFBcYFRYYFhgYGyceGRojGRUWIC8iIycpLCwsFyAxNjAqNiYrLCkBCQoKDgwOGg8PGikkHyQqLTApLCwqLDQ1LDEpLCwsKSwsKSwsLiwsLC8qLCwvLCwsLC0sLCwsLCksLCksLSwpLP/AABEIAK8BIAMBIgACEQEDEQH/xAAbAAACAgMBAAAAAAAAAAAAAAAABQQGAQIDB//EAEkQAAIBAgQCBQcHCgQFBQAAAAECEQADBBIhMQVRBhMiQWEycXKBkaGyBxQjQlJzsRUzNFNigpKzwdHD0uHwFiRjoqNDg5PC0//EABsBAAIDAQEBAAAAAAAAAAAAAAAEAgMFAQYH/8QAPhEAAQQABAIGBwQJBQEAAAAAAQACAxEEEiExQVEFEyJhcbEyMzRygZGhFCPR8BVCUmKCg7PD4SSywcLEBv/aAAwDAQACEQMRAD8A9xoorV3ABJMAaknYAc6ELaildzipb80oj7byAfFVGpHiY9daDEXd+sXzC3p8U++phhKrMjQm9FLUx9xfLUMOaSCP3DM+ok+FTrN4OoZTIOxFRIIUwQdl0rBNKuL8RvWyert51ATWGOrMwOijUAKJjXtCl93i2IZ0+hYBXlgBc0BW4pzHLDgdl+z4Deqy8BMsw73C9PmFZqKruG4vidFa12uyCcrgCSvaOkRDNoDIyGfCwiuh1quSIx7rNFFFSVaKKKKEIooooQiiiihCKKKKEIooooQiiiihCKKKKEIooooQiiiihCKKKKEIooooQiiiihCKS8RvdY5X6iHUfafQ68wunrP7NOTSHCCUUndhnPnc5j7zVkYsqmYkNoLcUvbjy/OxhFW51ht9d1mT6MLMRm728NvGmeWueJxiWkzXXVFHexgT/er3HRLsaSaAsrYYdfE+JYz+NapaW22aOyxAcSe/QPvuNAfD0RSu70xwYBPXoYEwJJMchG9OBDpoQVddxqCGG49RqvM1+gKYdDLDRkaR4gjzTL5mvL3n+9HzNOXvP96iWOIuFAa0xaBJDJBMax2udb/lNv1TfxW/81U0VZmCk/M05e8/3rZLCrqB7zUM8VP6p/4rf+atl4nLBMhDGYBKkGImSpMRI337poIK6HA7LOI4xaQkO4BBgjUmQAToBOzKfMajN0jtC4VLrlCznEnWSIEDUAAkkbQeVdsRwlXYsyrmOWWUsrdnMB2lII0dh5mNRW4FZ1EKI0gXHXKGkQoDdgHMdBEzVZzcKTTOortZr+Cm3uL2kIDOoJAbXaDJBnYTlaOcGuJ46he2tshi7ZSNQVGV2100MpEGDvyrle4Tbd5cqRlRAmZgOxnI0DamH00kRIrNjhVpWV1y5gSwPWOZaGBZpaGaHIkyYPgIO13IqED9a6Rh+kltiwJygNkWQZJEKZEaDMQJ21HOtsP0itG2rO6qWUMRqQNJImI3DDxynka5twmyTPY+1IdxPaDSYbVcwB10muA4ZhpyQgGq5c1wKcok6ZoOUMTPcSTvNc7Xcp1Adg76JtguJW7s9WwbLvoRG47xzBHnBHdUqoWFwyqxKZZOrQSd2Z+fN2PrqbUx3pV+W+zt3oooorqiiiiihCKKKKEIooooQiiiihCKKKKEIooooQiiiihCKKKKELBpJgB9Enor+Ap2aT8NSbSeiv4CrI+Kpl4LdqqXGcOt7ili1dGa2tlrmQ+SWlhJHfsPZVsca1Ffhts3ReKjrApQPrOUzI3jvNTkZnAHeFPCYgQOc7W8rgK4EirUW70cwzAg4e1qI0RQdeRA0pnbAEAQAIEDaOVaTWUOtWBgGwSz5nv0e4nxK74LA5raMbjyyqx8ncgH7NdvyX/1LntX/LXThn5m36CfCKOIXitslfKJCjwLEKCR3gTPqpaymqCg4qyib3bmaDCiGb+EIT7qW8G4HawjteUXM2Ifrr5JZ4coZgAdkST7fNDa1ZCKe7vZmOp/aYnc/wC9Ki47EJcs3ES+LbOrKt1CCUJEBl7pG9Srmq710TVcareR2/FSCB5zPupM3RzM7O8gl3ZYFsiHP1sw7RjnMd1cOGZcNatA3zduKFW7cbyrsmCzjWWEyDqYWJ1NPfyra/WL7arcy90xHM5l5SlD9F0ygAMIBBPYkyQw1AlTIGqwY05RHsdE8wJvCGMghCkRkCD6oE6E6Dvg7U//ACra/WL7a62cYjzkZWjeCDHn5VDq28leMXKBQckv/DCdZnhvKzZexEh+sgDuHdH9a1/4WWZ7ciMulrTKSwnTtasZneu3GMQ7PbFlyBDywzBQezkJIU5tZOXY86ijD39ZvkdkxBcy/wBo9jsg/ZEgeMVEgclc2SQtBMlJpwvhosAhVJzEEk5J0VV7o07Mx3TpTKl3DbxVIuMS2Zo8poUsSozFQTCkCTypjVg2SchJcbN96KKK5Xb8aDVjsP6nkPGuqC0/KFuWGYShhpMQYB1n0h7a5DjNoiQ6xMb7b7+GhrS/woOSW7zJAZgD5O/h2R7K1HB1zBokg5hLMQCWzGOUtrUe0rh1Va2pVvH22bKrqSRIAIJiAZ9hHtFSKX4fhQRwy906ZmgZozGOZgUwroviq3Zb7KKKxmomuqKzRWM1E0IWaKWnpBaF42iwBBYElkAlVVj9afrxtuD69uH8at3mZUOqifKQ6Z2TTKxO6T+8PMBCYUUUUIRRRRQhFFFFCFg0q4afok9BfhFNTVXxOOa1h7ZTLJUeUCRpbLdxH2aHSNiY579gLKg5pcQAmrDWhxSV+N3MzgBIEhdD3NbXXta+WeWwrT8tXMyyEgjXQ7xd27Wg+jHPc1X9uhzZb1utjvmy+eigYH1dfmr8k5ZKwopI3G7mUGEnWey2wFs6drQ9s89hUvh+PZ3cNlgbQCPruuskz5I5VOLHwykNad9tDxGbyUHwPYCSNvxrzVg4Z+Yt+gnwitOKeQPTt/GK24Z+YtegnwiufGWi2PTt/GtSG6vceyUqxN4MzM3kWzAG4LDymjvMnKPN413Au8kHgXaR54SJ8xNRlQlXAjMrloOk9vrVnwI0nz8qktj1Alsy+mrADztGX1zFMbJTfUqHj8NcPaLMsACLd90G/LJvrQ3Ra4b1u71176PN2PnVzK2bL5Y6vtDs7eNSsY/0Z9XxCntVv0KujAIS35vd5W/42/yUgNzFHFXTdS0MPZVSjKxNxnGVritO6FCdIGuXczT25jWdjkbKglQYBLEbnXZQdPGD3RPI4fMrhmJ6ycx0G6hNNI2AoAcd1wloOic1mlYa5+sP8K/2qLjuMpZB67EqkdzZAddoWJPqFRyFWdY0J9RVExnygKCBZZ7k9+RUXzSQST3xFRLfyh3WMZSO4kMs6bhZtiG8/vq4YWU7NSrukMM00XhegXLxnKmrd57l8/j4fhvWbNkL4k7k7n/fKlPAOMrdUBTIMwSIYMBLI4+1HaB+sJPdJd0uQQaKca4PAc02CiisM0CTsKreJ4tdun6I9Wn1SAC7D7RzAhQe4RPM9w4pKy0u41fZUGQmZ1CmGIg7GDEEr3eHfVW4tjsbas3Gs3C7x2OsKKFMjUkIJUCeR8YptgVu9Wpu3HF0qvWZWUrmjtBSU8kGY/1oIUmuym1myt8+Xe7p0nfKY+rAAOWY3gnwrIW9rmvA76DMsyROuU5ZWRpsYNSk4g1vV2Lp9YkDMo+1KgAgd4iY1k7U3BqOVW9eeQ+QVetWbqjS7rPNiBAULpk1AAYRpMzTVb/V2QWOYgAb6s225A3PmqRicSttczmB+PgB3mq7fxxvPtI1Cpv5511311AgxIUln6BSg+Qv3pLeOYNOqzlQbjsDmVROVySWg7l2nLOwVSfIapGD4ebCKxQK0KestqAPJAEFR2YAC7QQNUbepnFuHlbOdzLl1O8xOhM97EaTppoABpTf56tqyjNOyCBqTIGw8BJPgDS7T9+/3W+b0USABz/BQsJ0hEfSaj7aif4lG3+9BtTXDYxLgm2ysP2SD7eVKS9i64BsnNpLQFIzglCSpntAHzd8VAbg+Gu5SjXgTkylWk9rTQsCdNZ10pjMEGJ44K10VVreBW24Pz/ExtkZkYb5ZJa2SIPM8qa4bi1pBla4zER2rggmYM6KBGo1gDUUWFwRvPA/JNKKgfly13tG24I3ncESNpk6ajnU+i7XC0t3CwaqPEB/y9r0f8FqtxqoYh5tWx+yf5LUrj/Y5fdKgDUjPFQ/rHxZv5litWGo8I/C/WUOq+LsP/JZrS62jeDAfzv71iD2j+Z/fKs6z7v4f9EXV7J8zfDYqfwzy283+LcqJfHljkhP/bZqXgD2/Os/+W5Xei/XQ/w/0So4l/Yd8f8AcrPwv8xa9BPhFc+M/mv37fxrXThf5i16CfCK4ceMWf3rfxrXp2+kFW/0D4JWRLZlJVgIkQdN4YHQj8O4itjjGUjNlIkAkAqRmMA6sZEkTtzqGMR3CSx2AEkxyArpbwtx2AZSqyCcxWTlIYABSdyBvGlOuaAs1j3HbZZxAyZkGinKyjlLwwHhIB/eNWDiV4raYrvEDzt2R7yKrXEL4Nxo+rkSf2s8t7JA84PKrJxS2WssBqQMwHMqQwHtFLSDa05CbzUkXE+JLhrYME6hFUabA7k7AAUludM3a2epskNtLNmAgwdAuppvxfhQxNsANlgh1aJGo7xIkEHnyqPYwWJw9jJYaw5WTDWiC2Ykt2jciddNh4inWdUG6iysyUYgvOU02uVm/mFT8dxbFXcwa7cgalB2AApAIISNASD4z5qi2uHsWACmbgzgxqZBMnnsZ56eNNcTib1r5w1+y4e8MnWFOwocgswKSAIAA10jXXQzsD0jw/zhbkfR2LItImhZ2AiSO7QmZ20nvhoSBvoN+Xh+KzHQmT1shHjyv8BfiaVUPDb7tnBAsoCrrHanQ+V+zP8A2+NTb+CcW1ukQCBr4wWX3gj940+tY5EwDgwb+IYsFG4DkA+bQaeLgVN49aT5vh8LbIa6xtq0eAyE+YufYp5UDEFpqtz5cfBcOCa9lh2zdPE3Q8b+OyicDs3bNzQAh4jUgZk+kQ7HuDjzOalphMY+JuXMTefqiGFuzYuvaCTsSQgzEDnufDSn/EFCtbFjJmBkZgWGo6pRoRuX/wC08qUJ0lxaYi5ZxNgW1UEpet2Lt5HA28k6Eju56efKxErJH53hep6Ow02HjMcJuvAnfhevySHo50mvl72Cvv1xkhHZjmKqwDqSFJOZee2tPOJ2MTcgWyLagagXHBZvFgg02gTznwg8CxWNN25iryi2txhbRLloKSDJB0h4UCBmJ8o8pptxTj2JtQVS06EeULb6NyYBjHdB2OtLQEZdVpdJj7/sUNBdURda8vj3rh0axzXVe3dkskEFvKiSpVuZDCJPPvipuCeEy/ZLJ/AxUe4CoPRnCMguXboIL6DMIJElmYjuljoPDxFdMNd8v7y58ZqSTTDrK5Yfi+Jy9Xh8MzZCU6646KkKSBAzZmgQDpuDXLraddHj9CfTufGaF1QLPR69cObFXQT9lNh4SR/SKd4XBJbEII5ncnzmu9FcQlPSX8x+8v410S0t22qlFcBVktsDlGg03qH01wYvYR7bFgrlVJUwwB5HuqfwLArZw1m0mYqltFBY5mgKNz3mlmgde73W+b1OyGivzssWuFqrBlRQR352OwgTO8CQOXdFbWeGqmXLbQZZywTpmABjTSYqdRTFBBe48Sl78KUmTbSZLTJ1JiZ018ldNtK1/Iyfq1PndzyEa92g020plRRQR1j+Z+aXvwpSZNtJ01zN9UQO7aANPCmAoortKJcTuVg1Q1v9lB+y38tqvhrzWzd8n0X+BqpxjbwU/uFKvdU8Q5uXazd/NfeN/MtVpiLvYufeD/FqPYu6WvvG/mW61xD9i794P8SsYM/1P8z/ANBXS77m/wB3+2CmGJu9q990fhtV0w+Igr6H+I9L8ZiAGuyQJtwJIEnLb0E7msi95Hof/dql0RH9/B/D/QKhjn5YpDyv+pS9C4T+j2vu0+EVH6Rn/lz6Vv41rvwf9Hs/d2/gFRelBjDN6Vv41r0LPTHirZT9049x8kowF3q7D3oliSB5lbIiz3DNr+94VCu8VutobkegAvsOrD2zXThl5blp7LGD2iOeVjmzDmVc/DzqK3C7v/TPjmI92XStFjWBxzrGkfIWN6ralqrRlA0GZBH7wr0GvPxw27I8jQqfLPcQfs+FWsce52zH7LAn2aTVOLGYgtTPR7sjSH6arW7g3RiEUshkrliVndSCRpOojzdwnkLupBBUjQgx3gHuJ7jTmxfDqGUyCJB8KTYr89c86/AtLxuJNJ2VgAzBak0m4pgcO5PXrbGaNWhGMbQ0g0w4pjOqtFljNoqztmbQT4DU+qqjb4e95mI7Tbs7mN9pMb+AEDw0p+KPNZJoLHxU5ZTWtzE8FKxPRjDyGsYpUPJntsJ5yIIOvfPqrTD8FyXJGKtM0TmEGAezu9wSY0325VoOjl0/q/4z/lrfC9Fb1xiq9XIAbyzEEkfY8KvIDR636JEF73eza9z68laeDmyhzPet6bZ7tsszRBdsrQAASFUbST305/LFj9da/wDkX+9UK58nWIJnOo8FusB7Mlcl+TPEC4H6wGBGU3mKnWdR1etIOhiJvrPotdmKxIbXUH5hWvpNj0e0vVXLbsLitAuJMCQTq3jSzCY9yYUEtyVlJ9gaoP8AwDif+j/G3+SoHFujd3DKrXckFoBViYMFhuBGgOo5VY3CwuOVsmvgqn9I4qNpe+AgDftD8FY8QL52s3fZ/rUfBYK8FOazcBLOfJ5sSO/lT/olxFr2FUuZZSUYnc5difEqRPjNN71wKpY7AEnzDWkHAscWngtmN4kYHt2Iv5qo/Nbv6q5/DT/o/aZbMOpU57hg7wXJHurR8QVyE3O1Iz2+yYzDUAKJBEjv95qTbsFlDOzhiJ0JULOsRtp4zUFYplFLrOLZuysTqTcI0yyQpCyCZju0/CpOGcywYzlIExG4B1HPX8KEKD0m/MfvL+NMMGPo09FfwFdqKrEdSF/MAfIk/wDK7elIoooqxcRRRRQhFFFFCFg15Qt0iCI2I18QV/rXq5rx83K0MHAzENfHILBFELA6ZxDsP1cjDRBNLujEZRp2GLDfWWVtf4aHJIYadpsx30Pa0H8Xurh1lHWU9+isNmz5Nbvc75s3P9rX/C8/+mJ8uXNpVbDll5ctFz4tgEvlXuqpKEMurDKRkEiDroux0qaHOkxoMoj0i2vtqKzyIoW9IFSi6NgiLSxvo+jqdNMvPl+O65L0rNKwhzt99BxN8ua9W4N+jWfu7fwCscZwJvWHtgwSOye7MpDLPhIFHBf0az91b+AVNrBunWF72g5lHiF5XeVlbK4Kup2OjA8wR+I3rf5/c/WP7QfxE16NxDh9u6p6xFeAYzAGPMe71V590PsLdxCLdUOuQtDCQSAsEg77mtmLEtkY5zm6tXl8RgnwSsjY808mu6vNS+BYa7iLo7b9Wpl20jTXKDGrHw2EnlLzjWAWyqMpbVspDNI8lmHm1X31Y7doKAFAAGwAgDzCkPTRosp94PgekBMZZRwHJbBw4w+HdZsgE2V36MXs1puQuMB6wrn3sag8TxOXEXB6PwCu3Qtpsv8AeH4EpP0lvRin8yfCKnHHc7m+KjNNlwjX+C14nezKvg4PtDIPewqNhsR1WYNIBOYEAkeSFIMbeT7/AArgb8iDqDoRWvzhoiQ3pTPrI39laHVEClj/AGhrjmvVMrWNDA5WB8x28/KmnRh5vP8Adr8TVVmMguohkmRO4AzET3gj/elWLobcm9c9BPial8S2oj8PNOYOQmdoPf5K3UUUVkL0KKq3yhfo9v70fBcq01VvlC/R7f3o/lvTGG9czxCS6Q9lk90+S3+T/wDRW+8b4UqykTvVa6AforfeN8KVZq5ifXP8Su4D2aP3R5KC1sdYqqvZXUxCgNoyyBE+b9oVrjMZCsNVCntMBICgZidomO7xrnxK9bDfnVRxlJUkawZBI7tJ17xzrhf4tbDmLiZWI2ZSTAgiDz0knYA+FUJwLGIx1saPbcBAiyWjvMTlbcBSw388muh40ltWCo0rlLAxpnywSZMzmHM6a12w2KskhLYtTuFUr3a6Dwk12GCTT6FNDI0Xc9408B7KjTleHRcQuNvjiEgAOSRmEAar2pYSdhlO8HwrdeMpDEyAoUkkCMrkqG30Eqd9q6HBpr9EmpBOi6kbE6b6n21vbwy9r6NRm8rQdqftc9++jVcJj4AqC3SFPqhjqAZEQNQxHPLBkeBOwqdg8aLkwCCpAIMd6hhsT3MK2bBITJRSZBkqJkaAzzrazh1QQiqo3hQB+FAviuOLCNAulFFFSVSKKKKELBrxtjrXshrxpt62OivSd8F5f/6P0I/EomuZxK58k9reK3moWKuZLyu3k5Sk8jrv7a0sVKYmhwqrF3wBOpWL0TgmYyV8TrJyOLQDqXAWBsbvkNTwU6awh/E/3/rUf8o2/tr7/wC1dkedtiAR/v2VYyaOQ9hwPgQlZ8DicM254nNB2zNIv5heucF/RrP3Vv4BU2qZw/p3at2raG1dJREUkZIlVAMdvwqHjvlaRLmVMO7AaMWdVI9EDMD6yK8rNG6EZpBQX0jAOGNd1WGIc4CyByV8veSfMfwrzjoF+lJ9234LTtflGsukrauww0/N949OkvQQRi0HK2w9gWnoI3MhkLhuBSxMZPHJi4GscCQ433bbr0mqz0+uhcOhOgFySeQFu4TVmqpfKagOCgiQWMj/ANq5ScHrW+K1Mb7O/wACu/QG4GwzEGQbhIPMFLZFIul1yMY/mT4abfJogGCgCAGgD/27dI+mh/5x/RT4a0MMLxbvisXHuy9GsI/dS3rq7WLFxxNtHYcwNPUTAPqrnwfCC7ft228lic3iqgsR6wseurBx/pAbNzqrSp2QskgwJEhVAIiBHtp+aRweI4xZWPhIWOhM87qaDWihXMIbOHdrkBmnSdiwCKs957z6+U0w6BN9LdHJLfxPVYxvEXumbjTGwAhR5gO/xMmmvQ/Ds925kLgqizkjvLaGSPA6ch5itio3Mw7i7fTzT/R+IZNjo2R6NAOp90r0iikn5PuRvcmefZj7MdbMeufGNK0s8KuL9a6YAyzlgERBIFzXTSOXtrBs8l7TIz9r6FPZqr/KD+j2/vR/LuVKHCH0k3JAgHvkCAZN07akekaV9KcIy4dc2YzdB7WwHVuAAMzQPX30xhSeubfMJHpFjfssmV19k8O5TugP6K33jfClWWqv0Hvqth1LKCLhMEgbqsf78KsXztPtr/EK7ifXO8Sq8B7NH7o8ksvXYu3PSUf9in+tK+E8Oay99mxF291twuouGeqU/wDppr5Ps2GnPs+JE3H3BdzprIByCI30UUEiZjWInviZj+tUptTbV36W3J+sR7bb06qsm9DIeTofUWCn3Mas1cXUUUUUIRRRRQhFFFFCEUUUUIWDXj+Mw5S46HdWZfYSB7tfXXsNUjpxwA5jiLYkR9KB3QID+aBB5QDzrR6PmEclO2KxOm8K6eDMzdpv4cVT6wRO+vnrNFej33XhASDYXP5sn2V/hFbHSIHMAD3D3VtT7otwM3HF9x9FbYMJ+uykbeC6knmAOcLTOjgYX0AtDDNnxsrYnOJHeSaHEqxYfoFYyLn6wtAzfSEaxr76T8a+R+xfcFbt22shmUQxJHeGO3sIq/Cs15aR7pBTyT4lfQ8OxmGJdC0NJFGgNRyVTtdBsMkIwuAbKwuGD4Hkfx91NuFdGrOHcvbDZiMssxaB3gTtsPZTVkBEHUHuNcIKbSy8t2Hm+0PDfz7VIyvIylxrlarGHhD84YL50L+akVVvlEWcKoOxuAH127gqzo4IkGQe+qz8oX6Mn3o+C5VmG9c3xCp6Q9lk90+SPk8WMKwGwuEexLYqu9Nf0x/RT4asXyfH/ln+9b4EqJ0k6K37+Ia5b6vKQo7TkHQQdAh/GnYpGx4txcaFlZOIgkn6NjZGLNN8lVuE4wWr9u43kqe16LAqx9QafVVj4/0ee84u2MpzBQwLRMbMp2IIj2AikvFejd7DJnu9XlkL2XJMkE96jTSpfRzC4u5bJwtxQinLDMCJIDdkG2wA7XdFNzvaSJ43Dks3CRPaDg54yb7Qqr80u4l0OxbWytsrabQ5w6GADJ3PKmvQ3GrYa4xe04IVJt37J7SElp7YH1htTE8K4l+tte1P/wAKzwDo46vcS91KxlfLZt2h2nzSzfQAahRtypGadz2m3A7bWtjCYOOJ7SxjgRdE1xFG+PgndrpEreQjNG+V7TR7Llbfl3naue22fcHmhOAKPJdx6ItD8LdcMbw3q1DB3btKCGCRDEL9VQQdQaSGQ81rO6wa6Jxh8QrqGQyD3+bQgg6gg91R+K8NF+01ttJgg8mBkH2/1qLwVoe4vd2H9ZBU/APbU/EY23bjrHRM2gzMFnzSdagey7TgrBUjdRuqRf6GX58m23jm/owkVExfQ++iM5S2AoLHtjuE8q9JmlHH7ua2qIfzjqhYDNlUS7Egb6LEd802MdMOP0WW7ofCu4H5pDhyLaInJQvh2RHqmste5ZpGaATAJH9NdKjYfBsXZQwhPIYo7B2UQApjsjcNHkmtBZItBgWzaqtvq26yNmYDLvm0yju18KUWrSmteDKQCJMqPPHvirbg8R1ltHH1lDe0TVMbCsHQZyxbchWK2zMNm7OsbA95kaaVYuj7lbbI50R2VXIKh1btgiQNe0QR3FT3RXCpJvRRRXEIooooQiiiihCKKKKEIrBFZooQqzxToLauEtaJtMe4AFP4dI9RA8KTn5Pb06XbUc4YH2f61fqKaZjJmCmu/PxWdL0ZhZXZnsF91jyVT4b0AtqZvubn7IGRfXqWPtA8Ks5w4yZVAAjKABAAiAABXWiqZJXyG3m01Bh4oG5Y2gBc7DyoPMA+0V0qEcWttDmnR8gAEklm7IAHpCli9K0hyAWhgBAYQrWetUvpImG7pHKqS4DdOMhe8W0KwUUr/wCJLPeTpOY5WhSIBDGNCCwEczXRuNJ1bORchSFYZGzAkAgZYk+Uu3OjMEGGQfqlSXswZTQ7kdzefkfH8aWdIMD86w7W10uKQ6qdO0vcfAiRO2vhW46R28xDZtzlhWMqoOZttgVcd+3iKk2MUl+cuYFQCGylTDTDKSNVOU+BipMkpwLTqoS4ZzmFr2miNfivOcOcVYlUF+3rLAI0TtOxB0G45VUsR0hxYxYU3MT84MkDtTpsMvLwiD6696S8QYffuI2P9j4eyaL+HzdoRnHktHu8x1Hrq7FS/aasAEcuKq6JZ+jS6jnBFAO1od3jxXluPs4nFJ1V5b9xWkZSrRqIPcI0J1O1XnohwT5lhUs5f2jl7WUmBlJ74AAnwNNLnElXLMyxiAJIjRi3IAxJ8RzrT8uWftg+ABJ3AEADvLLB750mpT4kSANoDwS2E6PdCS/M55PPVK8ZwN2cst66AWJCkPCA9qVysJYOXIzSIYCIUVGHRq4DPXNOknLdkxHbJ6zy9/2e2dOb88Ztfa9x3icu3lR9XfwrWzxu0xiSNcuoI78uvITprGpiqhMRpac+znfKfqpymuWMw4uIVOkjcbg7gjxBAPqrtXO7eC77nYDUnzCoISG9gX/9SznjvGRl9WZgR5o9u9eadNej2KfFZ7FhzacoFi3mGUKAygW5AOaTJ3mvZepLavt9ju/e5+bbz71Iol+8FFXYOU4STrGcqVB4R0fuphra3bDG4qwxi2e8kAnPrAgT4VnP1Ry5QhDhoMIVjJMDbN2IB1BDbxvfaKtEtNykaJJ8WaQyA0Tfhr3Lz78qEEk5WkroXAkLB7RB1OYE5RoJ356J0gcSDlgwuZWhsgAA8omH0nQwSda9Eoroez9n6qBil4P+n+V5vc46DrlCnMSRmDiG3JJglo0y6LzJqLicQcSEtLbls2gXtAyGlmHcZaTEAa16lRUxMxpsN18VU/CyyDK6TQ79n/Kwu1ZoopZPoooooQiiiihCKKKKEIooooQiiiihCKKKKEKNfwQaQcpVoJDLOoiCNfAeyuI4OgEZLURH5obRljfaNKn0VylIOcNAVEbh4O62zMn833k5jOvMA+euY4QmTJktZZzZer0zDQHffQa1PoooIzuHFQF4QgJIS1Jmfo95BB7++T7TzrrhsCLZOQIuYy2VIn3+J9tSqKKCC9x3K1dARBEg91cQjLovaHdmMEeuDI9/nqRRXVFLMVg2Zs+WCOTtrt9kCdhI2MDlUL8lQIVMuoMguDoysADOglBtVgorlBTD3DYlIfyd/wBM897nlRGbfy/2t/GtrHDwGE2zEyTNwk65u1J7Xa11mnlFGULvWP5n5rg10nRAfOwIA/qfN7xW1qxGu5O7Hf8A0HgK60V1VoooooQiiiihCKKKKEIooooQiiiihCKKKKEIooooQiiiihC//9k="/>
          <p:cNvSpPr>
            <a:spLocks noChangeAspect="1" noChangeArrowheads="1"/>
          </p:cNvSpPr>
          <p:nvPr/>
        </p:nvSpPr>
        <p:spPr bwMode="auto">
          <a:xfrm>
            <a:off x="155575" y="-1385888"/>
            <a:ext cx="4762500" cy="2895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Picture 5" descr="princip%20J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2491"/>
            <a:ext cx="6407745" cy="3895509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sk-SK" dirty="0" smtClean="0">
                <a:solidFill>
                  <a:srgbClr val="FFC000"/>
                </a:solidFill>
              </a:rPr>
              <a:t>Najviac energie z jadrových elektrárni 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Francúzsko (okolo 80 %)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Nemecko 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USA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Japonsko </a:t>
            </a: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Rusko</a:t>
            </a:r>
          </a:p>
          <a:p>
            <a:pPr>
              <a:lnSpc>
                <a:spcPct val="90000"/>
              </a:lnSpc>
              <a:buNone/>
            </a:pPr>
            <a:endParaRPr lang="sk-SK" dirty="0" smtClean="0"/>
          </a:p>
          <a:p>
            <a:pPr>
              <a:lnSpc>
                <a:spcPct val="90000"/>
              </a:lnSpc>
              <a:buNone/>
            </a:pPr>
            <a:r>
              <a:rPr lang="sk-SK" dirty="0" smtClean="0">
                <a:solidFill>
                  <a:srgbClr val="FFC000"/>
                </a:solidFill>
              </a:rPr>
              <a:t>Najväčšia jadrová elektráreň na svete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Japonsko (</a:t>
            </a: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Kashiwazaki-Kariwa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sk-SK" dirty="0" smtClean="0">
                <a:solidFill>
                  <a:srgbClr val="FFC000"/>
                </a:solidFill>
              </a:rPr>
              <a:t>Prvá jadrová elektráreň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1954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ZSSR </a:t>
            </a: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Obninsk</a:t>
            </a:r>
            <a:endParaRPr lang="sk-SK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sk-SK" dirty="0" smtClean="0"/>
          </a:p>
          <a:p>
            <a:pPr>
              <a:lnSpc>
                <a:spcPct val="90000"/>
              </a:lnSpc>
              <a:buNone/>
            </a:pPr>
            <a:r>
              <a:rPr lang="sk-SK" dirty="0" smtClean="0">
                <a:solidFill>
                  <a:srgbClr val="FFC000"/>
                </a:solidFill>
              </a:rPr>
              <a:t>Slovensko </a:t>
            </a:r>
          </a:p>
          <a:p>
            <a:pPr>
              <a:lnSpc>
                <a:spcPct val="90000"/>
              </a:lnSpc>
            </a:pP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Jaslovské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Bohunice</a:t>
            </a:r>
          </a:p>
          <a:p>
            <a:pPr>
              <a:lnSpc>
                <a:spcPct val="90000"/>
              </a:lnSpc>
            </a:pP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Mochovce</a:t>
            </a:r>
            <a:endParaRPr lang="sk-SK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Jadrové elektrárne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2" name="AutoShape 2" descr="data:image/jpeg;base64,/9j/4AAQSkZJRgABAQAAAQABAAD/2wCEAAkGBxQTEhQUExQWFhQXFhUWFRgVFhUUGBQWGBcXGBgXFBcYHCggGBolHBQXITEiJSkrLi4uFx8zODMsNygtLisBCgoKDg0OGhAQGiwcHCQsLCwsLCwsLSwsLCwsLCwsLCwsLCwuLCwsLCwsLCwsNywrLCwsLCwvLCwsLCwsKywsLP/AABEIAMIBAwMBIgACEQEDEQH/xAAaAAACAwEBAAAAAAAAAAAAAAAABAEDBQIG/8QAQhAAAQMCBAIHBQUGBQQDAAAAAQACEQMhBBIxQVFhBRMicYGR8AYyobHRUlNiksEUI0Jy4fEVM4LC0hZDY7Ikc+L/xAAZAQEBAQEBAQAAAAAAAAAAAAAAAQIDBAb/xAAvEQEAAgEDAgQEBAcAAAAAAAAAARECEiExA0ETUWGRFBVCUgQFofEiMjNDcbHB/9oADAMBAAIRAxEAPwD10IhSoXochCiFKhAQhCEEIQhFCIQhAIQhAIQhAIQhAIQhAIlclQQpa07JQuVISxKEIVQIQpRRCIQhAQhBUBZmaIhKkhcrpWJtacEIXcKFUShQhRAhCEAhChAIQhAIQhFCESolBKEShQCEK+lTBCTNERaiFySnnYQxZUVMI4LOprSplAUimTPJAViURCkIQqBCEIgQhAKWJQoQUtaBULpQVm7A1dLkKVcZWQhCFUQhChGUyiVC4JRVkolcSuSpa0slC4C7IVAVzKlRCFJlCEKCUEqEIOqZG6YJ4KmnSm8qcixLUHMNibwU+0A3WQ1hlamF0trzWZahFfDgjTyWXUEWK12UyDyjdZGNeS4hIJUShQESujmlEoUtbKWUhS1DmFQFJyWIdubC5XVFuayh7YKRJSFICco4OQJU0cIQ7kmqF0ySIQFoY5sDTxWcmM2TFBChStsoUIQiBcht10uCVmVhqUqIIkAJSvSPBX4XHUx2S9rTwLgCmszHaOae4grndN1bK6o6lWUWTqm8QW3hwkaiQk2VoK1cylUZfQBFvgl6dC8ELvCdLteS1rHyCQbNAkW1laVJpN8p82/VS6WrZtfDxollsYgECcp82/VZVV0mVcckmHCFOU8FzOy1bNG8K23FPNoyFmNxzKbZeYExoTr3J/DdJMcOzmP+h/0XOXSBkK7YDttryVrqnAO/K76K3o+DIgzvIIHxClrRvL2VkdIUwdit7ZJYtgNyoPNOChW4k9owkf26npnbOmo1XW3OjVN0JlhzaBKUqrSDcLRwbqYiXCTYCdTwCxMtxEu2UHO1VdXBwOBWswABcVXA7LNtUwqbsqscZEwrKzBn5FaEMiCR3SFWaU4HEyIOyYNUSuWhkQC3wIVRY3cg+KjS3OHLMxtODbRNPYBokq9WbKxykqZQoQurmhCiVCqOpXLhKEKBdjf37P5T8yvUtMMJHAwvNUmzXZ/KfmF6rCkQFzz5bxI4PBlpmbQZ8jBWQ7VepqM0Pf8AJeWKYbmTnoVv7yp/OfqvV0BZeY6FHaeeLivT0TZZzndceCvTojD1Y+w75FYnQtEFgMCYHCVvdNiaFX/63/8AqVk9Dsin5JHC92y/ssJjQcl5ak25PH+q9XigOrdOwJ+C8s3QeKuCZFulR+7PePmtjokdkdyyOkPc8Wj4rb6MEAeCuc7Ji1GBZePpg1GyNGnjuf6LWppDHN/eN/lPzXOG3VGg2PdGvAKnpBgDSYjTS26co6eJS/Sg7B7x81YncnhkLFwrT19SPtn5z+q2Ss3Bs/e1D+Mrplwxjy28M1ysfmtt3W8lOGYrDR7Uye6THloF5ond6Oy6kz8TvzO+qUqY5j2ktLpGxceIvzTlZpLHhupBA71gUqJY4g7j9Qu2MW5TNHH1pWBjmA4m4BloNxPEfotlZlcf/I/0D5uW6piJuWzg2C3Yb+UK/EloF2Dh7oU4V0KzGCWrz3u71sR6w8VyoQvTEQ84QolCo46wcVOZKZlErVMWclEpTMjrDxSiz2AbNYng0D4k/RbuFmRItfx5rI6DZ7zjuT8Lfou8Z0wMpa3W4nWO5cct5dYmoejebcO/uK8nXEOcODiPitfoPpEPaGON9BO/qVh9L08tV45yPFMOaTLg70Iy08ST5kr0NILI6MpwGjktimsZctwMVSzNc3i0jzEfqsfo9sM8Fuys2nTjMO9S9gp7RYmA1o3kn5LLxTuwxw3kfKP1UdPiKxtAtE/NJCr2e5dcYpjJziHk5RxcPgvT4FtgvMYYZ3s5XK9ZhQnUMDtNLY5vaae/9EyxV4psjuK5W6K6W/equkmzTd4fMK2lv3qcS2WOHIpE7kvOylOixJc7i5x8ySuqmJhpPAE/BW9E0uyBy/RdOpwzhG7XwxVziucOyyvLdV5u7u4pFZvTlQCqwADR0nnAgeuKs6R6SbRyyJk6CxgbrExmNDy183B/UrvhG9uOc7UeSDL13ngGj4T+qZFZL9HDM57uLjHdMBbz2hjDlt0TomKhkKugzRM5F5b3eqmMhFchriO/18VU6qvZHDyTssUKnrShVLKuqQFyauvLuWZica6zQ0Djrf4p32fxVI1D+0mGFpAyz78iJjaFZyirSl7KkgKS5b/TPQbG06ZozJImSXSDAGUd5Xm8Sx1OoGPtYOmCLd3eFNcSult0iW0hlubD4LCLYJkrp3tIAwMYJiRN7QIm5Wf0l0uahzBoH181jHlZaWEx2Q2J424gynK9frHtPHWeIuvH0+kuPyP1W50XjKc3cbtkdkxcTG/yWp2SHuMG1aFNeew3TmHAE1R5P5Hh+IJse0WFH/dHlU58vwlcJdW0EtXbrzhZh9pcPs/4PPDlzCjE9N0nMJa68Ro62wNxpKivOdMY81Kpce4dwS9KsII8u/ZY9TpJpvMrvD4xpzXiBPHcD9V6a2cb3eh6CGZxd3Dy/rK9ThxZeZ6JxVNjRLoO8g8e7iQtHB9NUA0TVGv4hvbbmFxy3l0xegaunCxWMPaDD/ejxnhPDgrP8fo/ejyPGOHFYbM1MQ1jS55gCZJ2SmF6foPcGh0E2GYEAnhP1XkfabpYvq9XPZYARtJdfN5GP7rGGJbxC6Y4RMWxOdS9Fj6Za4s/Hl8Jn5BanRf8WtnAC22Rv6krCo49tRzXucJygOmbuHZzabgNPiVqYTpak0ul4ieewPL8KnUmZXpvQMqAEDjPw5pg6LE/xqjmac7bSNeMDh3JhvT1H7xvx3jl+Iea4VLtcPOe1Lj15B0ytju/vPks2nUWn7WYqm/q3tc06tMeY/3Lz7cS37Q816+nvi82XLffVhpPKU50TShoWHTxgcwaZZAJkROsfBa2H6XpNHvj1/ZZ6k2109noqQTMWXm29PtnUfDYwrK/tKAQGQZiTOg3Ft159M+Ttqhx0uHNrDS7Z37kv1hTuKosrvpllRsuJa2c5zESSPCyQx+WlWfTIdFOziHNzPMiCGknKLr0YZVERLhnjuk1TwQlMY9zHuaGugEgfvaInnE2Qta4Z0yT6S9pq1ZoY8ty2mGgZiIgu5rNbidOyLX3C9y72dw33Y/M76rg+zWG+x5PdHzXz0fnXT9XTwc/N5/Ee1dZ9JlKGgNiDeYGx8kpX6be/LIEtYGA75RoPivTH2Ww/B35yoPsph/x/n/or856Pr7Hg5+bxjarfsidzeTeV06uDHZA7pv5r1p9kKH2qn5m/wDFQ72Qo7PqDxaf9q1856PnPsng5vJdYz7A+KsbigBAEDSy9MfY2l96/wAm/Rcf9Gs+9d+Vq1836M/VPsng5vPjGDh8O8fqujjAdvgPr6utw+xg++P5B/yXB9jf/N50/wD9Kx+bdD7v0k8LqMduMHoDfx5qz/EPxEdwA0M7c1on2NftWb4scP1XB9j6n3tPyctfM+hP1/7PDz8mXUNNxJMSTJtHyU020xMb6+YO/MBaH/SNb7dPzd/xXJ9lK/2qf5nf8Vr5j0p/uJ4eXkp6wH+IeYUNpt+038wVp9lcR/4/z/0Vf/TOJ+y387VfjulP1x7mjLyTkaTqD67lYKEDW3iqT7OYr7sfnp/VcnoDFj/tHwfT/wCSfGdOfrj3NM+SX1qdR8F4c4gDfTYKwYBg2HkVQOhMV9y7zZ/yXf7DjRpTqeYP6rXxWPbOPc0z5Lxhh6C5fTa0XsO5VCljNOrq+LD845Kuvh8U4DNSfb8Dh8k+Ix++PddNdl2Hcx1mnTl64K/qvUBZjMLXaZFKoP8AQ76K4Yus09qm7xa4for48dsv1J/wYxJYBDjO8WSpfR3A8QEtiKrnGS0jwNvMJKpA346jhxXTHOZ7rERLeo06R92PABWjCt4fBYOFxgY4EGeXLdaj+mQRZpHiCs5Z5R3J2Ti8QynYCXcFHR2MFSxbBAtqO9Y9eXOc6dfWqd6KrtpjtS4mATb4XTXNcpqb5rOJBLnSNDmMjuOyrqmSXOkuOpNyfE3Sg6WZ9l3w+qsHSlL8XkPqs65XV6rHU2kyRJ3JuUKs9J0uJ8ihNUmr1e068+uKnrT6CYFATC5ZSa4S0yLibjylfFaoetR1/L4IFTuPgmOoHH15KP2fafJLgU9fbT4I6yNgrThzxXJw6XCuRVHBHW+rKf2c6z4INBXYQanqEdYPQR1J/tC4LTwJ5W+CKtDx+miJHqVVkduHePrVcOHN3NAyCOI+KiBxHxS9tyfXoroEcfiEF8D0UQOI+KWzC9/kozC9zx9cdEoMwOSPyqjrAd1AI70oMAdy6juS4qKM49QlBjL3IDUuXWUdZz+SUGgER6lLdZz+XrgoNXmgag8/Mqbpfro3XAxHMfJXcMlvJcOwzDqxv5R9FT+0c/n3wum1yd/XK6t5JQOApb06f5G/RQejKR/7VP8AI36Lrr+frzUiseKuvPzn3KhSeiaP3NL8jfouf8Fw/wBxT/KmevOt+7ijrzzV8XqfdPuaY8ih6Fw/3FP8oQmuuPAqFfF6n3T7mmPJbVqAC5IbEkxmkcL+a7wJALXBzR1gkiIkkDKBI1vccQlqj5GWIERdxI+1LT4LkVW0w1ru0C8ObbN2TNxvI75Nly07Ieq2MHW3oG3BRm9Tpz5perWD/dcCIA5xoOzaOYXNN0eOx18fis0Gg71seF/WqC6eHmlhUiAd7XtFgQZ9arg1suttd9RtHHT4ppDjXcNLRzt8FJJS2cc9o+nMqOtOma9iARr/AHSlM5vXorqlVaS4GZFv5iRsdiLJV9cNuZvGjbi5EzCW6QxTy/LYBwGliIuTJ0nS25VjGxp0WtySHueJMyJyxYg22t36rmfW/wAQq8P+7BGV0ZZIOb/MkzO0XHkqqVSRvM/SL76qUGZ9QuTl1gevBUdYd/nIm3y+S7c/nYxFp4ax4pQtLG8BxPILjq28B8OWi5Y+1/HfxmeKk1NZ87xPNFdCk07ad/h+ik0Rw/pv670U8WJIaO0JF97cidVxmBiBNheNeMcVLHQa0fp68VJogrk1CP63uL/JT1g4+Vx8PHyVEiiNvXeuTh/PTZAI5cf0m/1QanMafrslyINHuUDDXns+oXQe2/0uuKeNph5DjUBcGgdk5bnUcfBWLEjD+gp6jkEUKzXszQRDi182IO1tYVscjwHDulS5FAomNIUdQeGvJW9YPRjz+PkiRa/66bzturcinqvUH1wQWGUxm/F3cjupNTnvwnilhUDn/Tb13IFMhNZ50PwUFx2I8fp5K2pF1MyhPFx4gIS0J4zDNL2gvbpIhpbwAB4kzPelMdSeDTJsWVLBshrbwHR3xb5K3HYoBzi0Zg1liJMkm0nbSE3h2uIGcyLixAJcIhoJtxuuk3jESxCXUjneSMpdryOXVVvYRAHn5xPwHimq/aykh7ZMXvNjed9CuarABBdmJB0kkfTRcoyUr1ce8TBIB4SI94z3fFVOdEEGSOHum4GU7m1k5Vq5W1MsOfIADpAJIE+I+SpdhA+nDoBcCWQf4hMwIkajvhaJVUCes6p7TTc5007C4AkSZ1uba6rrqYcSYMkQDIymcsHvn4pak397TZVBqDIGA3lpOrrXvvwC2MThMrzkBMkiwiNLO5K5TEcJBOnSaWy4SJgj3sthvpGqDJqNMyQW2cAezECRPNMVgXNsBEkkSdQRrx0SZzZmiw1LtyI8tdP0UibaX4mm4OcHEHSDfS2k6cCPBcFk7DiYsI0sNYsFa+oS4zGgki0m11fh3gOcLZhlIc4yHcMo7gfos2ERTBBjfSwO0Wk3XfVTMmSRBjQcY9BX4infMLjYxlnU6WkDyVVK8QN4O0E7TpM/JWxXLoAtYmTcwOE7zpHzhMYOjII3sWSJnhIO4j4qyrhHgTBi8ib6205JLFVajNIHZvN7iSB3WjwS72gX4apVbIOQzYNPZsd7XmT5KzoxuQGi8htRlwQS4ODr2kW4FYXSNUMMi9Qi4vbSe4XWkzHGo1py5XAQIM5vFXOJiCtzP7I5wl0NnQExc7Nmbwl3gidJB01g8DzlNYEGCQ/OMujgDJyzrtaLDZcVHWa5zcu51iZEEco8VmxTTq7nSYbMGSe1ERbku4dY+7PuzIG/zHdolK9YlpNN94kQe1m0MN46LXoTWpkOtWaP4gAQf4TwiFZOCmIpxTeTeAA7LNrDzkReUpUwT6zqT2Zophrgx/EXERo36pqpiqwe/MbNgGAIbNrwdLb8F10pXr03l9OHQADYQWcY3umMzE7C3Fsytc/I5pJBcLbx2vgEx0fVpvpub2nETLXHMRcxHMpGhjpAe9znF8g0yMsWmW2sNEr/AIsKdenTZROV8MMQ2XQTm02gglMcJmajlJ4NYrKJLTYjca99tovPNc5hOoGmp0ExJHFQzE531AbOa51N4MbQZ52dwQGb5uFhvfjrvHgrMTG0tJFTha2gjxi+mnmVD362vlJv5EToP66Lqo5jRmM5jJIDcwGogqxjg5jHvAIfIbDHAg3gu1sYPmpXoKnGLGANjeAOc662V7Wt+2J0GXtbb7pOtiLmm0gk0y57TPZvDQDtM8Nkv0JRd1gc8lkARYZZE+8tThNWlnXY6DHVh0Wm4nwKE9WexzieqLueaJ8NlK53Bc+TNr4JrTmEjNkaxtrOkiCOEH4KtrXs7IJdALmkxMCS4tnv070jRqTUYS4tAIZo6RAzTbe5un29Y52Voa2AcrtCRMg2O4jzXo6kTG07sxyjqarwPejJmL2kukE6Rzg20Wv14f2aMAC7mlpktBi2w8VhdIYkCm1+Z7qhMOYw5ZGa8Ro0jfVa1fGNd1bocGgkOBJzXtDhqRbfguWUfw2vdnw4h2cEHOQ25BLZIDouDb5arsdHjLldOUBpMl094i1/0Kvp4LrKgaSYHbEiA6Q4AXNwJFlVXpOo1Wip2muBAe2Rldc3veBpOysztUCirXf12VjwzMRcXII91rZN8wE/3TFTGAiSf3hhzhI07QjW2kgKn9mDawa5rXZgTJgDNA0O1iEVRkkDLlygE6mAeGtgDPFSamoWFlTEO6pxZIDmOcxroMzxy23aeV+Clry0tcbBsXDSfnxvdLUxlmAHtaA0sykFwABJbb3QQT5pvBY0VBkyucILibiI0HcmUVwNvJTmcouBcXF9+Szcf0VOYU2CDrNyI0LJtzWM7pJwdDnOLRe1onQO8VtYPFTSyOeC4zfMRvad9VmbjdKpUMO+LxYWEk9mOG7h9VOYlryHupXkzBJAHHeSClqdWtSqy85mvbkbkEmW3Bgjw5yrq1MVWl3WGLtIgDJfTl4pUwpfHUKRa17atVzpER2yACM2Zv8ACITPSD2PDSHO7TmgEwA7nMR7t9tErgsdTbVeykyW5IOWGzAuSfEq/ENpNYG5iwF4LM4Lmg65dI/ot3UwkKK2HAAeAYyyMzYm/HxC7ZTdlLQRECREGDoYHqy664gCnIc4uaDoJDgb09stirDgu2R1hY/7IgEiRuNTb4qZT5tRsTq4Um/WFkFwkEW192/vRuramDcKNQCtUc0CcjmgTHAkzEjxU4vBOLi4yADJGXPIzAwWiZGqrw+NBe7NLmEFrREZTO833j/SkTtcEqcDRYAXEdogQzXn3rb6Nxj6tPMKbRlcRlMh1uErznSeGfSqBzXCLSdu5avQfTT3dh1MWGoOpcJHzUnG4syRWsKjg1wc4XIMAEbGdeao6OqtNJ7qjiHHsw4XEAZS0+RTNbDkm/GCCRAO19Y3WfUoF4qPAGVrAy9wcupnXNppwV6cRMLJxr3hxcYe0MaXQbkcAONlVTeK1dpacvVMflcQDLqpIaAN3ZW/EpjBNimbFpiQQJiRcGefyVWCw9OYYAHGSbuBJ1Bk67wdkjKMb23NOolicIW1KdNt3mq6o6TLiWgkuMCJkgTxC4dSFM1RH7qiXENJnPUu9xcTsARy15RrMw2d2cNJdcZgJMe9Hmqz0fT7TQ2OskO96XaTvYrtj+KjjKzw/WGLhcKBTpUy0uL3l9QcIOd+9rw0Te8brQc4CC0uDahNSo2YIYxrG3j3ZJiRt3pj9mYzKcrhlJEDO20AkEDURFjZPMwAc7PkaXSTfaQJBE8IVn8TEzvEpPT9YeXY4N62owZDUqClS/iMNdlmOF3nnEK7D0C3FN0e1rc5zTLnGWgnnAd6Cd/w+gRGWzSTbNrdMtosOas0AEgDMQRFjAvtyWp/EY9oneP2NHrDuo8Ek9odzHn5IVdJpLQZ2G8bIXDjaks37OGTVm/aGvcFQ2mGuOUAQ98QIjuQhZz/AJ5TF11Tf2inYe8dh92VcROIg3Ha1/mQhZniGmtiqYyaCwtbTuUimOyYEyNuSELl3llkPEh03ioY5X28gs7FtABgfxEeEFCF3xOz0HRTB1eg0G3JYbjlcctr7W35KELOXLePcqWA45oIBBIkESDY6r0jmgMsAOz+qEK9XiDzYPRtQnGU5JPZOpnZX9JHUbdbUttodkISezEMPo9oDmwP4v8ActP229+iNtY2mYmEIXaP6sLPB3pWmAymQADJEgbACAszpb/MpnfO2+6ELnj2Hpn/AOYwbEGedt15z2gYBimAAe43/wBihC5dHuvc5SpjLUsLOtbTsjRXYimA6lAAljJga96EKS39Tuu0Z9P4FndHMBeAQIvbbyQhdsOGJbGHHYH85HhJsmq9Bs+62xdFha5QhYnuT2ZzzFWmBYZhYWHkm+lWgEkcEIXBe7z/AEM4mtBJiE1R/wA+r/KP/VQheqf+NLQINuLVoZQadxPZ3/mQhY7+zLOwR7De5ShC6Tyw/9k=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84" name="Picture 4" descr="http://www.energie-portal.sk/files/Dokument/jadrova-elektrar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0892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424</Words>
  <Application>Microsoft Office PowerPoint</Application>
  <PresentationFormat>Prezentácia na obrazovke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Jadrové elektrárne</vt:lpstr>
      <vt:lpstr>Snímka 2</vt:lpstr>
      <vt:lpstr>Jadrové elektrárne</vt:lpstr>
      <vt:lpstr>Jadrové elektrárne</vt:lpstr>
      <vt:lpstr>Jadrové elektrárne</vt:lpstr>
      <vt:lpstr>Jadrové elektrárne</vt:lpstr>
      <vt:lpstr>Jadrové elektrárne</vt:lpstr>
      <vt:lpstr>Jadrové elektrárne</vt:lpstr>
      <vt:lpstr>Jadrové elektrárne</vt:lpstr>
      <vt:lpstr>Jadrové elektrárne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Jadrové elektrárne</dc:title>
  <dc:creator>Windows User</dc:creator>
  <cp:lastModifiedBy>Windows User</cp:lastModifiedBy>
  <cp:revision>7</cp:revision>
  <dcterms:created xsi:type="dcterms:W3CDTF">2015-01-11T18:14:19Z</dcterms:created>
  <dcterms:modified xsi:type="dcterms:W3CDTF">2015-01-12T19:51:26Z</dcterms:modified>
</cp:coreProperties>
</file>