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1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051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06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8664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899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9712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926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07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57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82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178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54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15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217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2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39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January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52BB61-F908-476A-802E-0F45E785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DE4C05-D8A4-404D-97F2-84EB8180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 výnimočnej situácii nemôžeme od žiakov žiadať výnimočné výsledky.</a:t>
            </a:r>
          </a:p>
        </p:txBody>
      </p:sp>
    </p:spTree>
    <p:extLst>
      <p:ext uri="{BB962C8B-B14F-4D97-AF65-F5344CB8AC3E}">
        <p14:creationId xmlns:p14="http://schemas.microsoft.com/office/powerpoint/2010/main" val="19981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8AF4BA-65A4-4730-BC6E-3F10E7C0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333501" y="523414"/>
            <a:ext cx="10158587" cy="86186"/>
          </a:xfrm>
        </p:spPr>
        <p:txBody>
          <a:bodyPr>
            <a:normAutofit fontScale="90000"/>
          </a:bodyPr>
          <a:lstStyle/>
          <a:p>
            <a:pPr algn="ctr"/>
            <a:endParaRPr lang="sk-SK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B8DBC27-EB51-449A-AF4D-24175AB46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253067"/>
            <a:ext cx="10158586" cy="508151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sk-SK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8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Vnútorný  pokyn RŠ 16/2020 k hodnoteniu za 1. polrok:</a:t>
            </a:r>
          </a:p>
          <a:p>
            <a:pPr marL="0" indent="0" algn="just">
              <a:buNone/>
            </a:pPr>
            <a:endParaRPr lang="sk-SK" sz="8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polročná  klasifikačná Pedagogická rada  -  27. 1. 2021     </a:t>
            </a:r>
          </a:p>
          <a:p>
            <a:pPr marL="0" indent="0" algn="just">
              <a:buNone/>
            </a:pP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29. 1. 2021 bude žiakom vystavený  výpis klasifikácie </a:t>
            </a: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prospechu     a správania</a:t>
            </a:r>
          </a:p>
          <a:p>
            <a:pPr marL="0" indent="0" algn="just">
              <a:buNone/>
            </a:pP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 prvý polrok 2020/2021, </a:t>
            </a: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 prípade, ak z objektívnych dôvodov žiak nebude</a:t>
            </a:r>
          </a:p>
          <a:p>
            <a:pPr marL="0" indent="0" algn="just">
              <a:buNone/>
            </a:pP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mať uzavretú klasifikáciu dňa </a:t>
            </a:r>
            <a:r>
              <a:rPr lang="sk-SK" sz="8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27. 01. 2021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vykoná sa jeho  celkové hodnotenie</a:t>
            </a:r>
          </a:p>
          <a:p>
            <a:pPr marL="0" indent="0" algn="just">
              <a:buNone/>
            </a:pP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 prvý polrok školského roka 2020/2021 na základe ďalších priebežných</a:t>
            </a:r>
          </a:p>
          <a:p>
            <a:pPr marL="0" indent="0" algn="just">
              <a:buNone/>
            </a:pP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hodnotení  najneskôr do </a:t>
            </a:r>
            <a:r>
              <a:rPr lang="sk-SK" sz="8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29. 3.  2021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tak, aby žiakovi bolo možné dňa  </a:t>
            </a:r>
            <a:r>
              <a:rPr lang="sk-SK" sz="8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31. 3. 2021</a:t>
            </a:r>
          </a:p>
          <a:p>
            <a:pPr marL="0" indent="0" algn="just">
              <a:buNone/>
            </a:pPr>
            <a:r>
              <a:rPr lang="sk-SK" sz="8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sk-SK" sz="8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vydať výpis klasifikácie prospechu a správania  žiaka za prvý polrok 2020/2021.</a:t>
            </a:r>
            <a:endParaRPr lang="sk-SK" sz="8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96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8AF4BA-65A4-4730-BC6E-3F10E7C0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10158587" cy="45719"/>
          </a:xfrm>
        </p:spPr>
        <p:txBody>
          <a:bodyPr>
            <a:normAutofit fontScale="90000"/>
          </a:bodyPr>
          <a:lstStyle/>
          <a:p>
            <a:pPr algn="ctr"/>
            <a:endParaRPr lang="sk-SK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B8DBC27-EB51-449A-AF4D-24175AB46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016001"/>
            <a:ext cx="10409766" cy="5318586"/>
          </a:xfrm>
        </p:spPr>
        <p:txBody>
          <a:bodyPr>
            <a:noAutofit/>
          </a:bodyPr>
          <a:lstStyle/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Prospech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sk-SK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Pokyn RŠ č. 16/2020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webe): 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 uzávierka polročných známok do utorka 26.1.2021 (klasifikačná porada 27.1.2021)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komisionálne skúšky nebudú (ani v prípade IUP), kto sa nezúčastňoval na DV zo subjektívnych dôvodov môže byť hodnotený stupňom „nedostatočný“, kto nemá potrebný počet známok z objektívnych príčin, môže byť ešte z učiva I. polroka skúšaný najneskôr do 29.03.2021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Správanie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 tento školský rok sme riešili porušovanie šk. poriadku len vo forme neúčasti na DV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Polročné výpisy známok: </a:t>
            </a:r>
            <a:endParaRPr lang="sk-SK" sz="18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 elektronické výpisy budú cez EDUPAGE, kde ich prevzatia budú zo svojho účtu „kliknutím“ podpisovať rodičia (pripravuje firma ASC)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 papierové výpisy budú rozdané pri nástupe na prezenčné vzdelávanie,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oficiálne polročné vysvedčenie sa nevydáva, v nutných prípadoch je potrebné písomne požiadať školu.</a:t>
            </a:r>
          </a:p>
          <a:p>
            <a:endParaRPr lang="sk-SK" sz="2400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4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8AF4BA-65A4-4730-BC6E-3F10E7C0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10158587" cy="101600"/>
          </a:xfrm>
        </p:spPr>
        <p:txBody>
          <a:bodyPr>
            <a:normAutofit fontScale="90000"/>
          </a:bodyPr>
          <a:lstStyle/>
          <a:p>
            <a:pPr algn="ctr"/>
            <a:endParaRPr lang="sk-SK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B8DBC27-EB51-449A-AF4D-24175AB46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207911"/>
            <a:ext cx="10409766" cy="5126675"/>
          </a:xfrm>
        </p:spPr>
        <p:txBody>
          <a:bodyPr>
            <a:normAutofit fontScale="92500" lnSpcReduction="20000"/>
          </a:bodyPr>
          <a:lstStyle/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Výs</a:t>
            </a:r>
            <a:r>
              <a:rPr lang="sk-SK" sz="19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ledky 3.kola prieskumu</a:t>
            </a: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s nástupom a testovaním súhlasilo asi 69% žiakov a ZZ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19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nástup asi najskôr 08.02.2021 (podľa situácie)</a:t>
            </a: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ako prví nastúpia pravdepodobne IV.A, potom I.O, II.O, III.O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podmienka nástupu - preukázať sa: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žiaci, ktorí prekonali COVID-19 – písomné potvrdenie všeobecného lekára o vyliečení z pandémie s uvedením 90 dňovej lehoty (počas tohto obdobia nemusia byť testovaní)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neplnoletí žiaci – písomné potvrdenie o negatívnom výsledku AG alebo PCR testu od žiaka a 1 zákonného zástupcu nie staršie ako 7 dní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 plnoletí žiaci – písomné potvrdenie o negatívnom výsledku AG alebo PCR testu od žiaka nie staršie ako 7 dní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odporúčané testovacie miesta:</a:t>
            </a: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pravdepodobne ZŠ Gelnica alebo SOŠ Prakovce (ak bude stále prebiehať celoslovenský skríning tak aj hociktoré iné testovacie miesto)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9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po nástupe žiakov asi hybridné vyučovanie</a:t>
            </a: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(pre žiakov v škole klasické, pre žiakov doma nemoderované vysielanie cez ZOOM) – dôraz bude kladený na vyučovanie v škole (bude samostatný pokyn RŠ)</a:t>
            </a:r>
          </a:p>
          <a:p>
            <a:pPr algn="ctr"/>
            <a:endParaRPr lang="sk-SK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912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8AF4BA-65A4-4730-BC6E-3F10E7C0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10158587" cy="124178"/>
          </a:xfrm>
        </p:spPr>
        <p:txBody>
          <a:bodyPr>
            <a:normAutofit fontScale="90000"/>
          </a:bodyPr>
          <a:lstStyle/>
          <a:p>
            <a:pPr algn="ctr"/>
            <a:endParaRPr lang="sk-SK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B8DBC27-EB51-449A-AF4D-24175AB46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264357"/>
            <a:ext cx="10409766" cy="5407376"/>
          </a:xfrm>
        </p:spPr>
        <p:txBody>
          <a:bodyPr>
            <a:normAutofit fontScale="77500" lnSpcReduction="20000"/>
          </a:bodyPr>
          <a:lstStyle/>
          <a:p>
            <a:pPr marL="0" lvl="0" indent="0" algn="l">
              <a:lnSpc>
                <a:spcPct val="115000"/>
              </a:lnSpc>
              <a:buNone/>
            </a:pP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Prijímacie konanie pre šk. rok 2021/2022 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trieda štvorročného štúdia pre deviatakov (19 žiakov)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sk-SK" sz="18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Deň otvorených dverí PRE DEVIATAKOV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bude asi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 ONLINE forme v 02/2021 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trieda osemročného štúdia pre piatakov (17 žiakov)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sk-SK" sz="18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Deň otvorených dverí PRE PIATAKOV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bude asi v ONLINE    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forme v 03/2021</a:t>
            </a:r>
          </a:p>
          <a:p>
            <a:pPr marL="457200" lvl="1" indent="0" algn="l">
              <a:lnSpc>
                <a:spcPct val="115000"/>
              </a:lnSpc>
              <a:buNone/>
            </a:pP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prihlášky do 20. 04. 2021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buď papierové u výchovných poradcov na ZŠ alebo ak sa zopakuje situácia z minulého roka tak aj elektronické</a:t>
            </a:r>
          </a:p>
          <a:p>
            <a:pPr indent="0" algn="l">
              <a:lnSpc>
                <a:spcPct val="115000"/>
              </a:lnSpc>
              <a:buNone/>
            </a:pPr>
            <a:r>
              <a:rPr lang="sk-SK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21.01.2021 Cca 16.00 - 17.00 ZOOM Okienko riaditeľa</a:t>
            </a: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možnosť rodičov pripojiť sa a položiť otázky, </a:t>
            </a: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prihlasovacie údaje</a:t>
            </a:r>
          </a:p>
          <a:p>
            <a:pPr indent="0" algn="l">
              <a:lnSpc>
                <a:spcPct val="115000"/>
              </a:lnSpc>
              <a:buNone/>
            </a:pP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pošlem aj do EDUPAGE  správy (ID 743 861 8543, heslo RxXFQ5), môžu využiť aj účty </a:t>
            </a: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žiakov</a:t>
            </a:r>
          </a:p>
          <a:p>
            <a:pPr indent="0" algn="l">
              <a:lnSpc>
                <a:spcPct val="115000"/>
              </a:lnSpc>
              <a:buNone/>
            </a:pP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Rodičovský príspevok</a:t>
            </a:r>
          </a:p>
          <a:p>
            <a:pPr indent="0" algn="l">
              <a:lnSpc>
                <a:spcPct val="115000"/>
              </a:lnSpc>
              <a:buNone/>
            </a:pP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definitívne o výške a spôsobe platby bude rozhodnuté na zasadnutí Rodičovskej rady pravdepodobne 26. 01. 2021</a:t>
            </a:r>
            <a:endParaRPr lang="sk-SK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15000"/>
              </a:lnSpc>
              <a:buNone/>
            </a:pP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tento rok bolo v 10/2020 zaplatené poistenie žiakov podľa platnej zmluvy</a:t>
            </a:r>
          </a:p>
          <a:p>
            <a:pPr indent="0" algn="l">
              <a:lnSpc>
                <a:spcPct val="115000"/>
              </a:lnSpc>
              <a:buNone/>
            </a:pPr>
            <a:r>
              <a:rPr lang="sk-S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2% z dane pre </a:t>
            </a:r>
            <a:r>
              <a:rPr lang="sk-SK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OZ Eln-Vital </a:t>
            </a:r>
            <a:endParaRPr lang="sk-SK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poprosiť rodičov, aby podporili </a:t>
            </a: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konca 04/2021 školu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(možno bude termín predĺžený tak ako minulý rok) - </a:t>
            </a:r>
            <a:r>
              <a:rPr lang="sk-SK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tlačivá na 2%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budú zverejnené na webstránke školy </a:t>
            </a:r>
          </a:p>
          <a:p>
            <a:pPr indent="0" algn="l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minulý rok zakúpené: stoly do ŠJ kvôli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pandemickým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opatreniam, stoličky a notebook do projektovej učebne</a:t>
            </a:r>
          </a:p>
          <a:p>
            <a:pPr marL="0" indent="0" algn="just">
              <a:buNone/>
            </a:pPr>
            <a:endParaRPr lang="sk-SK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sk-SK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07522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661</Words>
  <Application>Microsoft Office PowerPoint</Application>
  <PresentationFormat>Širokouhlá</PresentationFormat>
  <Paragraphs>41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Fazeta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Patrícia Kurtová</dc:creator>
  <cp:lastModifiedBy>Patrícia Kurtová</cp:lastModifiedBy>
  <cp:revision>9</cp:revision>
  <dcterms:created xsi:type="dcterms:W3CDTF">2021-01-21T13:09:00Z</dcterms:created>
  <dcterms:modified xsi:type="dcterms:W3CDTF">2021-01-21T16:34:42Z</dcterms:modified>
</cp:coreProperties>
</file>