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90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213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766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103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95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490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7885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531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2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0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5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12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73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26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36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67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7FAC-8A53-4695-9C12-3B2B82C17E12}" type="datetimeFigureOut">
              <a:rPr lang="sk-SK" smtClean="0"/>
              <a:t>08.02.2021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771F2B-7663-4774-90A1-612518325B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026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7584169E-35E3-4EB4-909C-B82CBC7847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7160" b="19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3559A5F2-8BE0-4998-A1E4-1B145465A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3A6596D4-D53C-424F-9F16-CC8686C079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1BB890B-70D4-42FE-A599-6AEF1A42D9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842D646-B58C-43C8-8152-01BC782B72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xmlns="" id="{9772CABD-4211-42AA-B349-D4002E52F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xmlns="" id="{BBD91630-4DBA-4294-8016-FEB5C3B0C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E67D1587-504D-41BC-9D48-B61257BFB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8858943-385A-4884-A0A8-44EE10617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0166" y="-256153"/>
            <a:ext cx="10681252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4200" dirty="0">
                <a:solidFill>
                  <a:srgbClr val="FF0000"/>
                </a:solidFill>
                <a:highlight>
                  <a:srgbClr val="FFFF00"/>
                </a:highlight>
              </a:rPr>
              <a:t>Rakúsko – Uhorské vyrovnanie a Slováci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9C906FEA-C65B-49F8-8FE3-57C66A23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687" y="3589867"/>
            <a:ext cx="4573037" cy="1096899"/>
          </a:xfrm>
        </p:spPr>
        <p:txBody>
          <a:bodyPr>
            <a:normAutofit/>
          </a:bodyPr>
          <a:lstStyle/>
          <a:p>
            <a:r>
              <a:rPr lang="sk-SK" sz="2800" dirty="0">
                <a:solidFill>
                  <a:srgbClr val="FF0000"/>
                </a:solidFill>
                <a:highlight>
                  <a:srgbClr val="FFFF00"/>
                </a:highlight>
              </a:rPr>
              <a:t>Mgr. Tomáš Takáč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xmlns="" id="{8765DD1A-F044-4DE7-8A9B-7C30DC85A4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xmlns="" id="{2FE2170D-72D6-48A8-8E9A-BFF3BF03D0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xmlns="" id="{01D19436-094D-463D-AFEA-870FDBD037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xmlns="" id="{9A2DE6E0-967C-4C58-8558-EC08F1138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555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39BC13B-F5C1-4CE0-9DF6-F8DE5F37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38"/>
            <a:ext cx="11131826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Maďarskí politici sa usilovali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získať väčší vplyv na riadení uhorskej časti monarchie.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1866 pruské vojská porazili rakúske cisárstvo. (Rakúsko – Pruská vojna)</a:t>
            </a:r>
          </a:p>
          <a:p>
            <a:r>
              <a:rPr lang="sk-SK" sz="2200" dirty="0">
                <a:solidFill>
                  <a:schemeClr val="tx1"/>
                </a:solidFill>
              </a:rPr>
              <a:t>Panovník začal rokovať s uhorskými politikmi.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Rozdelil štát na dve časti s dvoma samostatnými vládami a dvoma snemami.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A179E7A4-3958-43E3-8386-7800C35AA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6" y="1842053"/>
            <a:ext cx="9283213" cy="50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8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2695E12-3DA7-444D-94EE-E4E449A9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325"/>
            <a:ext cx="10177670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Oba celky spájal jeden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panovník a tri najdôležitejšie ministerstvá.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Ministerstvo zahraničných vecí, vojska a financií.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Tomuto systému hovoríme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dualizmus.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1867 – sa monarchia nazývala Rakúsko – Uhorsko.</a:t>
            </a:r>
          </a:p>
        </p:txBody>
      </p:sp>
      <p:pic>
        <p:nvPicPr>
          <p:cNvPr id="5" name="Obrázok 4" descr="Obrázok, na ktorom je text, pózujúci&#10;&#10;Automaticky generovaný popis">
            <a:extLst>
              <a:ext uri="{FF2B5EF4-FFF2-40B4-BE49-F238E27FC236}">
                <a16:creationId xmlns:a16="http://schemas.microsoft.com/office/drawing/2014/main" xmlns="" id="{157B236E-8BFC-4137-AFEE-9974E9BC0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137"/>
            <a:ext cx="7434470" cy="4994023"/>
          </a:xfrm>
          <a:prstGeom prst="rect">
            <a:avLst/>
          </a:prstGeom>
        </p:spPr>
      </p:pic>
      <p:pic>
        <p:nvPicPr>
          <p:cNvPr id="7" name="Obrázok 6" descr="Obrázok, na ktorom je text, osoba, muž&#10;&#10;Automaticky generovaný popis">
            <a:extLst>
              <a:ext uri="{FF2B5EF4-FFF2-40B4-BE49-F238E27FC236}">
                <a16:creationId xmlns:a16="http://schemas.microsoft.com/office/drawing/2014/main" xmlns="" id="{7F4B7AA3-F4AE-4104-A23A-10B5670600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622" y="610896"/>
            <a:ext cx="4581378" cy="62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5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6533048-30A0-4A23-B8B5-641557F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83"/>
            <a:ext cx="8596668" cy="1320800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highlight>
                  <a:srgbClr val="FFFF00"/>
                </a:highlight>
              </a:rPr>
              <a:t>Slováci v Uhorsku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C40B256-043A-44BF-B896-3CACC926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77083"/>
            <a:ext cx="10310191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Predstavitelia nemaďarských národov, ktorí sa dovtedy pred maďarizáciou spoliehali na cisára, boli nútení riešiť vlastné problémy.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1873 – vzniká hlavné mesto Budapešť </a:t>
            </a:r>
            <a:r>
              <a:rPr lang="sk-SK" sz="2200" dirty="0">
                <a:solidFill>
                  <a:schemeClr val="tx1"/>
                </a:solidFill>
              </a:rPr>
              <a:t>(spojením Budína a Pešti)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Maďarčina sa stala štátnym jazykom Uhorska.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Nastalo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obdobie zvýšeného národnostného útlaku.</a:t>
            </a:r>
          </a:p>
        </p:txBody>
      </p:sp>
      <p:pic>
        <p:nvPicPr>
          <p:cNvPr id="5" name="Obrázok 4" descr="Obrázok, na ktorom je text, vonkajšie, budova, staré&#10;&#10;Automaticky generovaný popis">
            <a:extLst>
              <a:ext uri="{FF2B5EF4-FFF2-40B4-BE49-F238E27FC236}">
                <a16:creationId xmlns:a16="http://schemas.microsoft.com/office/drawing/2014/main" xmlns="" id="{70A18AAB-F6B0-428D-BA1A-D7A8A9B36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7328"/>
            <a:ext cx="10668000" cy="39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6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A82F013-ED78-464A-85F8-39C254A3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258"/>
            <a:ext cx="8596668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Uhorská vláda chcela pretvoriť mnohonárodnostnú krajinu na štát s jedným – maďarským národom.</a:t>
            </a:r>
          </a:p>
          <a:p>
            <a:r>
              <a:rPr lang="sk-SK" sz="2200" dirty="0">
                <a:solidFill>
                  <a:schemeClr val="tx1"/>
                </a:solidFill>
              </a:rPr>
              <a:t>Uhorská vláda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zrušila tri slovenské gymnáziá.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1875 zatvorila Maticu slovenskú.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Zaviedla sa do ľudových(základných) škôl maďarčina ako povinný predmet.</a:t>
            </a:r>
          </a:p>
        </p:txBody>
      </p:sp>
      <p:pic>
        <p:nvPicPr>
          <p:cNvPr id="5" name="Obrázok 4" descr="Obrázok, na ktorom je budova, obloha, vonkajšie, trávnik&#10;&#10;Automaticky generovaný popis">
            <a:extLst>
              <a:ext uri="{FF2B5EF4-FFF2-40B4-BE49-F238E27FC236}">
                <a16:creationId xmlns:a16="http://schemas.microsoft.com/office/drawing/2014/main" xmlns="" id="{1EB5517C-7C71-4112-8DEB-ABF2906EC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7480"/>
            <a:ext cx="5542671" cy="4157004"/>
          </a:xfrm>
          <a:prstGeom prst="rect">
            <a:avLst/>
          </a:prstGeom>
        </p:spPr>
      </p:pic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xmlns="" id="{80232CD6-635D-4DDE-8E86-EF95A8BBF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71" y="2697479"/>
            <a:ext cx="6546368" cy="41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7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Život Slovákov  v Rakúsko – Uhorsku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48575" y="1340529"/>
            <a:ext cx="9025427" cy="4700834"/>
          </a:xfrm>
        </p:spPr>
        <p:txBody>
          <a:bodyPr/>
          <a:lstStyle/>
          <a:p>
            <a:r>
              <a:rPr lang="sk-SK" dirty="0" smtClean="0"/>
              <a:t>Slováci sa po tomto vyrovnaní dostali do ešte  ťažšej situácie. Postupne  im boli zavreté slovenské školy, zavrela sa i Matica slovenská. Názvy miest  sa museli pomaďarčiť, dokonca i mená si niekto menil na maďarské. Maďarčina sa  stala povinným predmetom a  každé slovenské dieťa bolo nútené naučiť sa maďarsky. </a:t>
            </a:r>
          </a:p>
          <a:p>
            <a:endParaRPr lang="sk-SK" dirty="0"/>
          </a:p>
          <a:p>
            <a:r>
              <a:rPr lang="sk-SK" dirty="0" smtClean="0"/>
              <a:t>Maďari  zakladali spolky a  organizácie na to, aby prinútila  Slovákov nielen rozprávať po maďarsky ale  dokonca i milovať  všetko maďarské. </a:t>
            </a:r>
          </a:p>
          <a:p>
            <a:r>
              <a:rPr lang="sk-SK" dirty="0" smtClean="0"/>
              <a:t>Česi  to mali v Rakúsko ľahšie, Rakúšania  im  dovolili viac, mali i svoje  školy.</a:t>
            </a:r>
          </a:p>
          <a:p>
            <a:endParaRPr lang="sk-SK" dirty="0"/>
          </a:p>
          <a:p>
            <a:r>
              <a:rPr lang="sk-SK" dirty="0" smtClean="0"/>
              <a:t>Napriek  tomu si Slováci  našli cestu  ako ďalej  rozširovať svoje  </a:t>
            </a:r>
            <a:r>
              <a:rPr lang="sk-SK" smtClean="0"/>
              <a:t>slovenské povedomie.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12596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4A021"/>
      </a:accent1>
      <a:accent2>
        <a:srgbClr val="FF000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284</Words>
  <Application>Microsoft Office PowerPoint</Application>
  <PresentationFormat>Vlastná</PresentationFormat>
  <Paragraphs>26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Fazeta</vt:lpstr>
      <vt:lpstr>Rakúsko – Uhorské vyrovnanie a Slováci</vt:lpstr>
      <vt:lpstr>Prezentácia programu PowerPoint</vt:lpstr>
      <vt:lpstr>Prezentácia programu PowerPoint</vt:lpstr>
      <vt:lpstr>Slováci v Uhorsku</vt:lpstr>
      <vt:lpstr>Prezentácia programu PowerPoint</vt:lpstr>
      <vt:lpstr>Život Slovákov  v Rakúsko – Uhorsku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Rakúsko – Uhorské vyrovnanie a Slováci</dc:title>
  <dc:creator>Tomáš Takáč</dc:creator>
  <cp:lastModifiedBy>Raduz</cp:lastModifiedBy>
  <cp:revision>3</cp:revision>
  <dcterms:created xsi:type="dcterms:W3CDTF">2020-12-09T13:55:01Z</dcterms:created>
  <dcterms:modified xsi:type="dcterms:W3CDTF">2021-02-08T17:30:02Z</dcterms:modified>
</cp:coreProperties>
</file>