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67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2" r:id="rId12"/>
    <p:sldId id="263" r:id="rId13"/>
    <p:sldId id="266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1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E7BF182-4EF6-4478-9A2D-0068CCF96637}" type="datetimeFigureOut">
              <a:rPr lang="sk-SK" smtClean="0"/>
              <a:pPr/>
              <a:t>15.11.2016</a:t>
            </a:fld>
            <a:endParaRPr lang="sk-SK" dirty="0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A2C852F-0D0A-4686-9C8A-6164E53B68B5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F182-4EF6-4478-9A2D-0068CCF96637}" type="datetimeFigureOut">
              <a:rPr lang="sk-SK" smtClean="0"/>
              <a:pPr/>
              <a:t>15.11.2016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852F-0D0A-4686-9C8A-6164E53B68B5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F182-4EF6-4478-9A2D-0068CCF96637}" type="datetimeFigureOut">
              <a:rPr lang="sk-SK" smtClean="0"/>
              <a:pPr/>
              <a:t>15.11.2016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852F-0D0A-4686-9C8A-6164E53B68B5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E7BF182-4EF6-4478-9A2D-0068CCF96637}" type="datetimeFigureOut">
              <a:rPr lang="sk-SK" smtClean="0"/>
              <a:pPr/>
              <a:t>15.11.2016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852F-0D0A-4686-9C8A-6164E53B68B5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E7BF182-4EF6-4478-9A2D-0068CCF96637}" type="datetimeFigureOut">
              <a:rPr lang="sk-SK" smtClean="0"/>
              <a:pPr/>
              <a:t>15.11.2016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A2C852F-0D0A-4686-9C8A-6164E53B68B5}" type="slidenum">
              <a:rPr lang="sk-SK" smtClean="0"/>
              <a:pPr/>
              <a:t>‹#›</a:t>
            </a:fld>
            <a:endParaRPr lang="sk-SK" dirty="0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E7BF182-4EF6-4478-9A2D-0068CCF96637}" type="datetimeFigureOut">
              <a:rPr lang="sk-SK" smtClean="0"/>
              <a:pPr/>
              <a:t>15.11.2016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A2C852F-0D0A-4686-9C8A-6164E53B68B5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E7BF182-4EF6-4478-9A2D-0068CCF96637}" type="datetimeFigureOut">
              <a:rPr lang="sk-SK" smtClean="0"/>
              <a:pPr/>
              <a:t>15.11.2016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A2C852F-0D0A-4686-9C8A-6164E53B68B5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F182-4EF6-4478-9A2D-0068CCF96637}" type="datetimeFigureOut">
              <a:rPr lang="sk-SK" smtClean="0"/>
              <a:pPr/>
              <a:t>15.11.2016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852F-0D0A-4686-9C8A-6164E53B68B5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E7BF182-4EF6-4478-9A2D-0068CCF96637}" type="datetimeFigureOut">
              <a:rPr lang="sk-SK" smtClean="0"/>
              <a:pPr/>
              <a:t>15.11.2016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A2C852F-0D0A-4686-9C8A-6164E53B68B5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E7BF182-4EF6-4478-9A2D-0068CCF96637}" type="datetimeFigureOut">
              <a:rPr lang="sk-SK" smtClean="0"/>
              <a:pPr/>
              <a:t>15.11.2016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A2C852F-0D0A-4686-9C8A-6164E53B68B5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dirty="0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E7BF182-4EF6-4478-9A2D-0068CCF96637}" type="datetimeFigureOut">
              <a:rPr lang="sk-SK" smtClean="0"/>
              <a:pPr/>
              <a:t>15.11.2016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A2C852F-0D0A-4686-9C8A-6164E53B68B5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E7BF182-4EF6-4478-9A2D-0068CCF96637}" type="datetimeFigureOut">
              <a:rPr lang="sk-SK" smtClean="0"/>
              <a:pPr/>
              <a:t>15.11.2016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A2C852F-0D0A-4686-9C8A-6164E53B68B5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7" Type="http://schemas.openxmlformats.org/officeDocument/2006/relationships/image" Target="../media/image18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gif"/><Relationship Id="rId4" Type="http://schemas.openxmlformats.org/officeDocument/2006/relationships/image" Target="../media/image2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/>
          <p:cNvSpPr>
            <a:spLocks noGrp="1"/>
          </p:cNvSpPr>
          <p:nvPr>
            <p:ph type="ctrTitle"/>
          </p:nvPr>
        </p:nvSpPr>
        <p:spPr>
          <a:xfrm>
            <a:off x="2267744" y="4221088"/>
            <a:ext cx="5040560" cy="147002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5400" b="1" dirty="0" smtClean="0"/>
              <a:t>ATMOSFÉRA</a:t>
            </a:r>
            <a:endParaRPr lang="sk-SK" sz="54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 descr="atm u.jpg"/>
          <p:cNvPicPr>
            <a:picLocks noChangeAspect="1"/>
          </p:cNvPicPr>
          <p:nvPr/>
        </p:nvPicPr>
        <p:blipFill>
          <a:blip r:embed="rId2" cstate="print"/>
          <a:srcRect b="10302"/>
          <a:stretch>
            <a:fillRect/>
          </a:stretch>
        </p:blipFill>
        <p:spPr>
          <a:xfrm>
            <a:off x="0" y="0"/>
            <a:ext cx="9208062" cy="6858001"/>
          </a:xfrm>
          <a:prstGeom prst="rect">
            <a:avLst/>
          </a:prstGeom>
        </p:spPr>
      </p:pic>
      <p:pic>
        <p:nvPicPr>
          <p:cNvPr id="6" name="Obrázok 5" descr="ac8e0dcde9_54111262_o2.jpg"/>
          <p:cNvPicPr>
            <a:picLocks noChangeAspect="1"/>
          </p:cNvPicPr>
          <p:nvPr/>
        </p:nvPicPr>
        <p:blipFill>
          <a:blip r:embed="rId3" cstate="print"/>
          <a:srcRect b="275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Obdĺžnik 6"/>
          <p:cNvSpPr/>
          <p:nvPr/>
        </p:nvSpPr>
        <p:spPr>
          <a:xfrm>
            <a:off x="1259632" y="2636912"/>
            <a:ext cx="6264696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k-SK" sz="7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ATMOSFÉRA</a:t>
            </a:r>
            <a:endParaRPr lang="sk-SK" sz="7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5482952" cy="100126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POLÁRNA ŽIARA</a:t>
            </a:r>
            <a:endParaRPr lang="sk-SK" b="1" dirty="0"/>
          </a:p>
        </p:txBody>
      </p:sp>
      <p:pic>
        <p:nvPicPr>
          <p:cNvPr id="4" name="Zástupný symbol obsahu 3" descr="px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340768"/>
            <a:ext cx="8433369" cy="4680520"/>
          </a:xfrm>
        </p:spPr>
      </p:pic>
      <p:pic>
        <p:nvPicPr>
          <p:cNvPr id="5" name="Obrázok 4" descr="p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902970"/>
            <a:ext cx="9144000" cy="5955030"/>
          </a:xfrm>
          <a:prstGeom prst="rect">
            <a:avLst/>
          </a:prstGeom>
        </p:spPr>
      </p:pic>
      <p:pic>
        <p:nvPicPr>
          <p:cNvPr id="6" name="Obrázok 5" descr="Aurora_australis_200509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07704" y="867644"/>
            <a:ext cx="5544616" cy="5544616"/>
          </a:xfrm>
          <a:prstGeom prst="rect">
            <a:avLst/>
          </a:prstGeom>
        </p:spPr>
      </p:pic>
      <p:pic>
        <p:nvPicPr>
          <p:cNvPr id="7" name="Obrázok 6" descr="800px-Amundsen-Scott_marsstation_ray_h_edi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975" y="886307"/>
            <a:ext cx="8463847" cy="5639037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1547664" y="6165304"/>
            <a:ext cx="640752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dirty="0" smtClean="0"/>
              <a:t>http://www.youtube.com/watch?v=8NrhuBhgmjU</a:t>
            </a:r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73274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Meteorológia a klimatológia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nko 3"/>
          <p:cNvSpPr/>
          <p:nvPr/>
        </p:nvSpPr>
        <p:spPr>
          <a:xfrm>
            <a:off x="323528" y="1844824"/>
            <a:ext cx="3888432" cy="3456384"/>
          </a:xfrm>
          <a:prstGeom prst="sun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Oblak 4"/>
          <p:cNvSpPr/>
          <p:nvPr/>
        </p:nvSpPr>
        <p:spPr>
          <a:xfrm>
            <a:off x="4283968" y="2132856"/>
            <a:ext cx="4536504" cy="2664296"/>
          </a:xfrm>
          <a:prstGeom prst="cloud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" name="Slza 5"/>
          <p:cNvSpPr/>
          <p:nvPr/>
        </p:nvSpPr>
        <p:spPr>
          <a:xfrm rot="19287786">
            <a:off x="5098933" y="4891354"/>
            <a:ext cx="386587" cy="902058"/>
          </a:xfrm>
          <a:prstGeom prst="teardrop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" name="Slza 6"/>
          <p:cNvSpPr/>
          <p:nvPr/>
        </p:nvSpPr>
        <p:spPr>
          <a:xfrm rot="19287786">
            <a:off x="8267285" y="4531315"/>
            <a:ext cx="386587" cy="902058"/>
          </a:xfrm>
          <a:prstGeom prst="teardrop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Slza 7"/>
          <p:cNvSpPr/>
          <p:nvPr/>
        </p:nvSpPr>
        <p:spPr>
          <a:xfrm rot="18291074">
            <a:off x="6351486" y="5260457"/>
            <a:ext cx="209058" cy="527620"/>
          </a:xfrm>
          <a:prstGeom prst="teardrop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Slza 8"/>
          <p:cNvSpPr/>
          <p:nvPr/>
        </p:nvSpPr>
        <p:spPr>
          <a:xfrm rot="19287786">
            <a:off x="7486239" y="5366378"/>
            <a:ext cx="234554" cy="733756"/>
          </a:xfrm>
          <a:prstGeom prst="teardrop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0" name="Slza 9"/>
          <p:cNvSpPr/>
          <p:nvPr/>
        </p:nvSpPr>
        <p:spPr>
          <a:xfrm rot="19287786">
            <a:off x="6917634" y="5896138"/>
            <a:ext cx="213952" cy="438784"/>
          </a:xfrm>
          <a:prstGeom prst="teardrop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7327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4800" b="1" dirty="0" smtClean="0">
                <a:latin typeface="Times New Roman" pitchFamily="18" charset="0"/>
                <a:cs typeface="Times New Roman" pitchFamily="18" charset="0"/>
              </a:rPr>
              <a:t>PREDPOVEĎ POČASIA</a:t>
            </a:r>
            <a:endParaRPr lang="sk-SK" sz="4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graf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628800"/>
            <a:ext cx="4448175" cy="2695575"/>
          </a:xfrm>
        </p:spPr>
      </p:pic>
      <p:pic>
        <p:nvPicPr>
          <p:cNvPr id="5" name="Obrázok 4" descr="zahradk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3068960"/>
            <a:ext cx="3919984" cy="2939988"/>
          </a:xfrm>
          <a:prstGeom prst="rect">
            <a:avLst/>
          </a:prstGeom>
        </p:spPr>
      </p:pic>
      <p:pic>
        <p:nvPicPr>
          <p:cNvPr id="6" name="Obrázok 5" descr="220px-Navstar-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68" y="2924944"/>
            <a:ext cx="3456384" cy="3456384"/>
          </a:xfrm>
          <a:prstGeom prst="rect">
            <a:avLst/>
          </a:prstGeom>
        </p:spPr>
      </p:pic>
      <p:pic>
        <p:nvPicPr>
          <p:cNvPr id="7" name="Obrázok 6" descr="balo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584" y="1700808"/>
            <a:ext cx="3456384" cy="4713247"/>
          </a:xfrm>
          <a:prstGeom prst="rect">
            <a:avLst/>
          </a:prstGeom>
        </p:spPr>
      </p:pic>
      <p:sp>
        <p:nvSpPr>
          <p:cNvPr id="8" name="Šípka doprava 7"/>
          <p:cNvSpPr/>
          <p:nvPr/>
        </p:nvSpPr>
        <p:spPr>
          <a:xfrm>
            <a:off x="4283968" y="2924944"/>
            <a:ext cx="1584176" cy="16561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9" name="Obrázok 8" descr="synopticka-mapa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13557" y="2132856"/>
            <a:ext cx="5830443" cy="32005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BlokTextu 9"/>
          <p:cNvSpPr txBox="1"/>
          <p:nvPr/>
        </p:nvSpPr>
        <p:spPr>
          <a:xfrm>
            <a:off x="1259632" y="2852936"/>
            <a:ext cx="7024808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4800" dirty="0" smtClean="0">
                <a:latin typeface="Times New Roman" pitchFamily="18" charset="0"/>
                <a:cs typeface="Times New Roman" pitchFamily="18" charset="0"/>
              </a:rPr>
              <a:t>Meteosenzitívne organizmy</a:t>
            </a:r>
            <a:endParaRPr lang="sk-SK" sz="4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effectLst/>
              </a:rPr>
              <a:t>Predpoveď podľa času:</a:t>
            </a:r>
            <a:endParaRPr lang="sk-SK" b="1" dirty="0">
              <a:effectLst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467544" y="1484784"/>
            <a:ext cx="34563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krátkodobá</a:t>
            </a:r>
            <a:endParaRPr lang="sk-SK" sz="3200" b="1" dirty="0"/>
          </a:p>
        </p:txBody>
      </p:sp>
      <p:sp>
        <p:nvSpPr>
          <p:cNvPr id="5" name="Obdĺžnik 4"/>
          <p:cNvSpPr/>
          <p:nvPr/>
        </p:nvSpPr>
        <p:spPr>
          <a:xfrm>
            <a:off x="539552" y="3140968"/>
            <a:ext cx="34563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strednodobá</a:t>
            </a:r>
            <a:endParaRPr lang="sk-SK" sz="3200" b="1" dirty="0"/>
          </a:p>
        </p:txBody>
      </p:sp>
      <p:sp>
        <p:nvSpPr>
          <p:cNvPr id="6" name="Obdĺžnik 5"/>
          <p:cNvSpPr/>
          <p:nvPr/>
        </p:nvSpPr>
        <p:spPr>
          <a:xfrm>
            <a:off x="611560" y="4941168"/>
            <a:ext cx="34563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dlhodobá</a:t>
            </a:r>
            <a:endParaRPr lang="sk-SK" sz="3200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4427984" y="1556792"/>
            <a:ext cx="167065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1-2 dni</a:t>
            </a:r>
            <a:endParaRPr lang="sk-SK" sz="3600" dirty="0"/>
          </a:p>
        </p:txBody>
      </p:sp>
      <p:sp>
        <p:nvSpPr>
          <p:cNvPr id="8" name="BlokTextu 7"/>
          <p:cNvSpPr txBox="1"/>
          <p:nvPr/>
        </p:nvSpPr>
        <p:spPr>
          <a:xfrm>
            <a:off x="4499992" y="3212976"/>
            <a:ext cx="167065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3-5 dni</a:t>
            </a:r>
            <a:endParaRPr lang="sk-SK" sz="3600" dirty="0"/>
          </a:p>
        </p:txBody>
      </p:sp>
      <p:sp>
        <p:nvSpPr>
          <p:cNvPr id="10" name="Obdĺžnik 9"/>
          <p:cNvSpPr/>
          <p:nvPr/>
        </p:nvSpPr>
        <p:spPr>
          <a:xfrm>
            <a:off x="179512" y="188640"/>
            <a:ext cx="8964488" cy="6669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Zaoblený obdĺžnik 10"/>
          <p:cNvSpPr/>
          <p:nvPr/>
        </p:nvSpPr>
        <p:spPr>
          <a:xfrm>
            <a:off x="0" y="260648"/>
            <a:ext cx="9144000" cy="7920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PODĽA ÚZEMIA KU KTORÉMU SÚ URČENÉ</a:t>
            </a:r>
            <a:endParaRPr lang="sk-SK" sz="3200" dirty="0"/>
          </a:p>
        </p:txBody>
      </p:sp>
      <p:sp>
        <p:nvSpPr>
          <p:cNvPr id="12" name="Obdĺžnik 11"/>
          <p:cNvSpPr/>
          <p:nvPr/>
        </p:nvSpPr>
        <p:spPr>
          <a:xfrm>
            <a:off x="251520" y="1340768"/>
            <a:ext cx="3168352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MIESTNE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13" name="Obdĺžnik 12"/>
          <p:cNvSpPr/>
          <p:nvPr/>
        </p:nvSpPr>
        <p:spPr>
          <a:xfrm>
            <a:off x="323528" y="2852936"/>
            <a:ext cx="3168352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OBLASTNÉ</a:t>
            </a:r>
            <a:endParaRPr lang="sk-SK" sz="3200" dirty="0"/>
          </a:p>
        </p:txBody>
      </p:sp>
      <p:sp>
        <p:nvSpPr>
          <p:cNvPr id="14" name="Obdĺžnik 13"/>
          <p:cNvSpPr/>
          <p:nvPr/>
        </p:nvSpPr>
        <p:spPr>
          <a:xfrm>
            <a:off x="323528" y="4797152"/>
            <a:ext cx="3168352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TRAŤOVÉ</a:t>
            </a:r>
            <a:endParaRPr lang="sk-SK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7504" y="692696"/>
            <a:ext cx="8640960" cy="34495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b="1" dirty="0" smtClean="0"/>
              <a:t>Koľko hodín miestneho času bude v meste </a:t>
            </a:r>
            <a:r>
              <a:rPr lang="sk-SK" b="1" dirty="0" smtClean="0">
                <a:solidFill>
                  <a:srgbClr val="FF0000"/>
                </a:solidFill>
              </a:rPr>
              <a:t>A</a:t>
            </a:r>
            <a:r>
              <a:rPr lang="sk-SK" b="1" dirty="0" smtClean="0"/>
              <a:t> (15° </a:t>
            </a:r>
            <a:r>
              <a:rPr lang="sk-SK" b="1" dirty="0" err="1" smtClean="0"/>
              <a:t>v.g.d</a:t>
            </a:r>
            <a:r>
              <a:rPr lang="sk-SK" b="1" dirty="0" smtClean="0"/>
              <a:t>.), keď v meste </a:t>
            </a:r>
            <a:r>
              <a:rPr lang="sk-SK" b="1" dirty="0" smtClean="0">
                <a:solidFill>
                  <a:srgbClr val="FF0000"/>
                </a:solidFill>
              </a:rPr>
              <a:t>B </a:t>
            </a:r>
            <a:r>
              <a:rPr lang="sk-SK" b="1" dirty="0" smtClean="0"/>
              <a:t>(je 28° </a:t>
            </a:r>
            <a:r>
              <a:rPr lang="sk-SK" b="1" dirty="0" err="1" smtClean="0"/>
              <a:t>z.g.d</a:t>
            </a:r>
            <a:r>
              <a:rPr lang="sk-SK" b="1" dirty="0" smtClean="0"/>
              <a:t>) je 13:00 hod. miestneho času.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58495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purple-sky-610x45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19" y="428604"/>
            <a:ext cx="8581905" cy="6429396"/>
          </a:xfrm>
          <a:prstGeom prst="rect">
            <a:avLst/>
          </a:prstGeom>
          <a:noFill/>
        </p:spPr>
      </p:pic>
      <p:pic>
        <p:nvPicPr>
          <p:cNvPr id="1028" name="Picture 4" descr="chemtrail-610x4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1" y="214290"/>
            <a:ext cx="8968667" cy="6072230"/>
          </a:xfrm>
          <a:prstGeom prst="rect">
            <a:avLst/>
          </a:prstGeom>
          <a:noFill/>
        </p:spPr>
      </p:pic>
      <p:pic>
        <p:nvPicPr>
          <p:cNvPr id="1030" name="Picture 6" descr="Pink_Lightning-610x45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0"/>
            <a:ext cx="8677260" cy="6500834"/>
          </a:xfrm>
          <a:prstGeom prst="rect">
            <a:avLst/>
          </a:prstGeom>
          <a:noFill/>
        </p:spPr>
      </p:pic>
      <p:pic>
        <p:nvPicPr>
          <p:cNvPr id="1032" name="Picture 8" descr="northern-lights-610x38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85728"/>
            <a:ext cx="9144432" cy="57864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 </a:t>
            </a:r>
            <a:r>
              <a:rPr lang="sk-SK" sz="4400" b="1" dirty="0" smtClean="0">
                <a:latin typeface="Times New Roman" pitchFamily="18" charset="0"/>
                <a:cs typeface="Times New Roman" pitchFamily="18" charset="0"/>
              </a:rPr>
              <a:t>DEF.:  ?????</a:t>
            </a:r>
          </a:p>
          <a:p>
            <a:r>
              <a:rPr lang="sk-SK" sz="4400" b="1" dirty="0" smtClean="0">
                <a:latin typeface="Times New Roman" pitchFamily="18" charset="0"/>
                <a:cs typeface="Times New Roman" pitchFamily="18" charset="0"/>
              </a:rPr>
              <a:t>VÝZNAM:  ?????</a:t>
            </a:r>
            <a:endParaRPr lang="sk-SK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0" y="476672"/>
            <a:ext cx="914400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0" y="764704"/>
            <a:ext cx="9144000" cy="288032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6" name="Obrázok 5" descr="ZEM%20~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3501008"/>
            <a:ext cx="4258444" cy="3117181"/>
          </a:xfrm>
          <a:prstGeom prst="rect">
            <a:avLst/>
          </a:prstGeom>
        </p:spPr>
      </p:pic>
      <p:pic>
        <p:nvPicPr>
          <p:cNvPr id="7" name="Obrázok 6" descr="ze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3645024"/>
            <a:ext cx="3707904" cy="2780928"/>
          </a:xfrm>
          <a:prstGeom prst="rect">
            <a:avLst/>
          </a:prstGeom>
        </p:spPr>
      </p:pic>
      <p:pic>
        <p:nvPicPr>
          <p:cNvPr id="8" name="Obrázok 7" descr="kvapka.jpg"/>
          <p:cNvPicPr>
            <a:picLocks noChangeAspect="1"/>
          </p:cNvPicPr>
          <p:nvPr/>
        </p:nvPicPr>
        <p:blipFill>
          <a:blip r:embed="rId4" cstate="print"/>
          <a:srcRect l="15637" r="15637" b="7646"/>
          <a:stretch>
            <a:fillRect/>
          </a:stretch>
        </p:blipFill>
        <p:spPr>
          <a:xfrm rot="1316526">
            <a:off x="7020272" y="2060848"/>
            <a:ext cx="792088" cy="1673202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</p:pic>
      <p:pic>
        <p:nvPicPr>
          <p:cNvPr id="9" name="Obrázok 8" descr="kvapka.jpg"/>
          <p:cNvPicPr>
            <a:picLocks noChangeAspect="1"/>
          </p:cNvPicPr>
          <p:nvPr/>
        </p:nvPicPr>
        <p:blipFill>
          <a:blip r:embed="rId5" cstate="print"/>
          <a:srcRect l="15637" r="15637" b="7646"/>
          <a:stretch>
            <a:fillRect/>
          </a:stretch>
        </p:blipFill>
        <p:spPr>
          <a:xfrm rot="1316526">
            <a:off x="7980816" y="1824665"/>
            <a:ext cx="469960" cy="992741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</p:pic>
      <p:pic>
        <p:nvPicPr>
          <p:cNvPr id="11" name="Obrázok 10" descr="PC084195.jpg"/>
          <p:cNvPicPr>
            <a:picLocks noChangeAspect="1"/>
          </p:cNvPicPr>
          <p:nvPr/>
        </p:nvPicPr>
        <p:blipFill>
          <a:blip r:embed="rId6" cstate="print"/>
          <a:srcRect t="46220" b="48110"/>
          <a:stretch>
            <a:fillRect/>
          </a:stretch>
        </p:blipFill>
        <p:spPr>
          <a:xfrm rot="14774352">
            <a:off x="3806217" y="3270817"/>
            <a:ext cx="3965918" cy="3104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3682752" cy="111784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400" b="1" smtClean="0"/>
              <a:t>ZLOŽENIE</a:t>
            </a:r>
            <a:endParaRPr lang="sk-SK" sz="4400" b="1" dirty="0"/>
          </a:p>
        </p:txBody>
      </p:sp>
      <p:sp>
        <p:nvSpPr>
          <p:cNvPr id="4" name="BlokTextu 3"/>
          <p:cNvSpPr txBox="1"/>
          <p:nvPr/>
        </p:nvSpPr>
        <p:spPr>
          <a:xfrm>
            <a:off x="683568" y="2276872"/>
            <a:ext cx="150073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PLYNNÉ</a:t>
            </a:r>
            <a:endParaRPr lang="sk-SK" sz="2800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3707904" y="2276872"/>
            <a:ext cx="2002471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KVAPALNÉ</a:t>
            </a:r>
            <a:endParaRPr lang="sk-SK" sz="28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6948264" y="2276872"/>
            <a:ext cx="1274708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PEVNÉ</a:t>
            </a:r>
            <a:endParaRPr lang="sk-SK" sz="2800" b="1" dirty="0"/>
          </a:p>
        </p:txBody>
      </p:sp>
      <p:sp>
        <p:nvSpPr>
          <p:cNvPr id="7" name="Šípka dolu 6"/>
          <p:cNvSpPr/>
          <p:nvPr/>
        </p:nvSpPr>
        <p:spPr>
          <a:xfrm rot="2067298">
            <a:off x="2211254" y="1061690"/>
            <a:ext cx="360040" cy="1184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Šípka dolu 7"/>
          <p:cNvSpPr/>
          <p:nvPr/>
        </p:nvSpPr>
        <p:spPr>
          <a:xfrm>
            <a:off x="4427984" y="1340768"/>
            <a:ext cx="360040" cy="894617"/>
          </a:xfrm>
          <a:prstGeom prst="downArrow">
            <a:avLst>
              <a:gd name="adj1" fmla="val 4218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Šípka dolu 8"/>
          <p:cNvSpPr/>
          <p:nvPr/>
        </p:nvSpPr>
        <p:spPr>
          <a:xfrm rot="19536598">
            <a:off x="6387281" y="1050878"/>
            <a:ext cx="360040" cy="1184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10" name="Obrázok 9" descr="dusik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2924944"/>
            <a:ext cx="2419350" cy="2676525"/>
          </a:xfrm>
          <a:prstGeom prst="rect">
            <a:avLst/>
          </a:prstGeom>
        </p:spPr>
      </p:pic>
      <p:pic>
        <p:nvPicPr>
          <p:cNvPr id="11" name="Obrázok 10" descr="oxygen.gif"/>
          <p:cNvPicPr>
            <a:picLocks noChangeAspect="1"/>
          </p:cNvPicPr>
          <p:nvPr/>
        </p:nvPicPr>
        <p:blipFill>
          <a:blip r:embed="rId3" cstate="print"/>
          <a:srcRect l="9584" t="6046" r="9352" b="12332"/>
          <a:stretch>
            <a:fillRect/>
          </a:stretch>
        </p:blipFill>
        <p:spPr>
          <a:xfrm>
            <a:off x="0" y="3140968"/>
            <a:ext cx="3059832" cy="2174091"/>
          </a:xfrm>
          <a:prstGeom prst="rect">
            <a:avLst/>
          </a:prstGeom>
        </p:spPr>
      </p:pic>
      <p:pic>
        <p:nvPicPr>
          <p:cNvPr id="12" name="Obrázok 11" descr="Argon-fluorohydride-3D-vd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2996952"/>
            <a:ext cx="3537063" cy="2376263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</p:pic>
      <p:pic>
        <p:nvPicPr>
          <p:cNvPr id="13" name="Obrázok 12" descr="vod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19872" y="2924943"/>
            <a:ext cx="3127506" cy="2846031"/>
          </a:xfrm>
          <a:prstGeom prst="rect">
            <a:avLst/>
          </a:prstGeom>
        </p:spPr>
      </p:pic>
      <p:pic>
        <p:nvPicPr>
          <p:cNvPr id="14" name="Obrázok 13" descr="vod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55776" y="2780928"/>
            <a:ext cx="4301464" cy="3226098"/>
          </a:xfrm>
          <a:prstGeom prst="rect">
            <a:avLst/>
          </a:prstGeom>
        </p:spPr>
      </p:pic>
      <p:pic>
        <p:nvPicPr>
          <p:cNvPr id="15" name="Obrázok 14" descr="sopka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94642" y="2996952"/>
            <a:ext cx="3949358" cy="263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5736" y="188640"/>
            <a:ext cx="4176464" cy="113838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sk-SK" sz="4800" b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ZLOŽENIE</a:t>
            </a:r>
            <a:endParaRPr lang="sk-SK" sz="4800" b="1" u="sng" dirty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atmosfera-stratosfera-nestandard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79712" y="1010078"/>
            <a:ext cx="4824536" cy="5847922"/>
          </a:xfrm>
        </p:spPr>
      </p:pic>
      <p:pic>
        <p:nvPicPr>
          <p:cNvPr id="5" name="Obrázok 4" descr="stavba a.png"/>
          <p:cNvPicPr>
            <a:picLocks noChangeAspect="1"/>
          </p:cNvPicPr>
          <p:nvPr/>
        </p:nvPicPr>
        <p:blipFill>
          <a:blip r:embed="rId3" cstate="print"/>
          <a:srcRect t="74150" b="12200"/>
          <a:stretch>
            <a:fillRect/>
          </a:stretch>
        </p:blipFill>
        <p:spPr>
          <a:xfrm>
            <a:off x="179512" y="3789040"/>
            <a:ext cx="4104456" cy="29869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Obrázok 5" descr="stavba a.png"/>
          <p:cNvPicPr>
            <a:picLocks noChangeAspect="1"/>
          </p:cNvPicPr>
          <p:nvPr/>
        </p:nvPicPr>
        <p:blipFill>
          <a:blip r:embed="rId3" cstate="print"/>
          <a:srcRect t="87149"/>
          <a:stretch>
            <a:fillRect/>
          </a:stretch>
        </p:blipFill>
        <p:spPr>
          <a:xfrm>
            <a:off x="179512" y="980728"/>
            <a:ext cx="4123970" cy="28255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Obrázok 7" descr="stavba a.png"/>
          <p:cNvPicPr>
            <a:picLocks noChangeAspect="1"/>
          </p:cNvPicPr>
          <p:nvPr/>
        </p:nvPicPr>
        <p:blipFill>
          <a:blip r:embed="rId3" cstate="print"/>
          <a:srcRect t="61550" b="25850"/>
          <a:stretch>
            <a:fillRect/>
          </a:stretch>
        </p:blipFill>
        <p:spPr>
          <a:xfrm>
            <a:off x="179512" y="980728"/>
            <a:ext cx="4104456" cy="27571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Obrázok 8" descr="stavba a.png"/>
          <p:cNvPicPr>
            <a:picLocks noChangeAspect="1"/>
          </p:cNvPicPr>
          <p:nvPr/>
        </p:nvPicPr>
        <p:blipFill>
          <a:blip r:embed="rId3" cstate="print"/>
          <a:srcRect t="9051" b="38450"/>
          <a:stretch>
            <a:fillRect/>
          </a:stretch>
        </p:blipFill>
        <p:spPr>
          <a:xfrm>
            <a:off x="4355976" y="5381"/>
            <a:ext cx="2448272" cy="6852620"/>
          </a:xfrm>
          <a:prstGeom prst="rect">
            <a:avLst/>
          </a:prstGeom>
        </p:spPr>
      </p:pic>
      <p:pic>
        <p:nvPicPr>
          <p:cNvPr id="10" name="Obrázok 9" descr="stavba a.png"/>
          <p:cNvPicPr>
            <a:picLocks noChangeAspect="1"/>
          </p:cNvPicPr>
          <p:nvPr/>
        </p:nvPicPr>
        <p:blipFill>
          <a:blip r:embed="rId3" cstate="print"/>
          <a:srcRect b="90949"/>
          <a:stretch>
            <a:fillRect/>
          </a:stretch>
        </p:blipFill>
        <p:spPr>
          <a:xfrm>
            <a:off x="3977641" y="2492896"/>
            <a:ext cx="5166359" cy="24928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3610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b="1" dirty="0" smtClean="0"/>
              <a:t>PODNEBIE A POČASIE</a:t>
            </a:r>
            <a:endParaRPr lang="sk-SK" b="1" dirty="0"/>
          </a:p>
        </p:txBody>
      </p:sp>
      <p:pic>
        <p:nvPicPr>
          <p:cNvPr id="6" name="Zástupný symbol obsahu 5" descr="podnebi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060848"/>
            <a:ext cx="4536504" cy="3046528"/>
          </a:xfrm>
        </p:spPr>
      </p:pic>
      <p:pic>
        <p:nvPicPr>
          <p:cNvPr id="7" name="Obrázok 6" descr="aktualne-pocasie-slovensko-30-maj-2010.jpg"/>
          <p:cNvPicPr>
            <a:picLocks noChangeAspect="1"/>
          </p:cNvPicPr>
          <p:nvPr/>
        </p:nvPicPr>
        <p:blipFill>
          <a:blip r:embed="rId3" cstate="print"/>
          <a:srcRect l="10800" r="9551"/>
          <a:stretch>
            <a:fillRect/>
          </a:stretch>
        </p:blipFill>
        <p:spPr>
          <a:xfrm>
            <a:off x="3851919" y="2060848"/>
            <a:ext cx="5111195" cy="3096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5040560" cy="10458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Podnebné činitele: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KLIMAT~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1" y="1772816"/>
            <a:ext cx="8690008" cy="4765021"/>
          </a:xfrm>
        </p:spPr>
      </p:pic>
      <p:pic>
        <p:nvPicPr>
          <p:cNvPr id="5" name="Obrázok 4" descr="zš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1772816"/>
            <a:ext cx="6120680" cy="4729616"/>
          </a:xfrm>
          <a:prstGeom prst="rect">
            <a:avLst/>
          </a:prstGeom>
        </p:spPr>
      </p:pic>
      <p:pic>
        <p:nvPicPr>
          <p:cNvPr id="6" name="Obrázok 5" descr="Perly_francuzskej_riviery85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648" y="1772816"/>
            <a:ext cx="6120680" cy="4590510"/>
          </a:xfrm>
          <a:prstGeom prst="rect">
            <a:avLst/>
          </a:prstGeom>
        </p:spPr>
      </p:pic>
      <p:pic>
        <p:nvPicPr>
          <p:cNvPr id="7" name="Obrázok 6" descr="golfsky-prud-mapa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7624" y="1412776"/>
            <a:ext cx="6848475" cy="5191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Obrázok 7" descr="oblastnizkehotlakuvzduchu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03648" y="1346200"/>
            <a:ext cx="6350000" cy="5511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BlokTextu 8"/>
          <p:cNvSpPr txBox="1"/>
          <p:nvPr/>
        </p:nvSpPr>
        <p:spPr>
          <a:xfrm>
            <a:off x="2411760" y="3573016"/>
            <a:ext cx="4203395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5400" b="1" dirty="0" smtClean="0"/>
              <a:t>makroklíma</a:t>
            </a:r>
            <a:endParaRPr lang="sk-SK" sz="5400" b="1" dirty="0"/>
          </a:p>
        </p:txBody>
      </p:sp>
      <p:pic>
        <p:nvPicPr>
          <p:cNvPr id="10" name="Obrázok 9" descr="gerlach.jpg"/>
          <p:cNvPicPr>
            <a:picLocks noChangeAspect="1"/>
          </p:cNvPicPr>
          <p:nvPr/>
        </p:nvPicPr>
        <p:blipFill>
          <a:blip r:embed="rId7" cstate="print"/>
          <a:srcRect t="8421" b="10940"/>
          <a:stretch>
            <a:fillRect/>
          </a:stretch>
        </p:blipFill>
        <p:spPr>
          <a:xfrm>
            <a:off x="2195736" y="1241376"/>
            <a:ext cx="4991695" cy="56166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Šípka nahor 10"/>
          <p:cNvSpPr/>
          <p:nvPr/>
        </p:nvSpPr>
        <p:spPr>
          <a:xfrm>
            <a:off x="3131840" y="2348880"/>
            <a:ext cx="432048" cy="273630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2" name="Obrázok 11" descr="clovek.jpg"/>
          <p:cNvPicPr>
            <a:picLocks noChangeAspect="1"/>
          </p:cNvPicPr>
          <p:nvPr/>
        </p:nvPicPr>
        <p:blipFill>
          <a:blip r:embed="rId8" cstate="print"/>
          <a:srcRect l="23120"/>
          <a:stretch>
            <a:fillRect/>
          </a:stretch>
        </p:blipFill>
        <p:spPr>
          <a:xfrm>
            <a:off x="2555776" y="1124744"/>
            <a:ext cx="4479894" cy="5733256"/>
          </a:xfrm>
          <a:prstGeom prst="rect">
            <a:avLst/>
          </a:prstGeom>
        </p:spPr>
      </p:pic>
      <p:sp>
        <p:nvSpPr>
          <p:cNvPr id="13" name="BlokTextu 12"/>
          <p:cNvSpPr txBox="1"/>
          <p:nvPr/>
        </p:nvSpPr>
        <p:spPr>
          <a:xfrm>
            <a:off x="2987824" y="3284984"/>
            <a:ext cx="3727302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5400" dirty="0" smtClean="0"/>
              <a:t>mikroklíma</a:t>
            </a:r>
            <a:endParaRPr lang="sk-SK" sz="5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4906888" cy="106637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rgbClr val="FFC000"/>
                </a:solidFill>
              </a:rPr>
              <a:t>Ozónová diera</a:t>
            </a:r>
            <a:endParaRPr lang="sk-SK" b="1" dirty="0">
              <a:solidFill>
                <a:srgbClr val="FFC000"/>
              </a:solidFill>
            </a:endParaRPr>
          </a:p>
        </p:txBody>
      </p:sp>
      <p:pic>
        <p:nvPicPr>
          <p:cNvPr id="4" name="Zástupný symbol obsahu 3" descr="oz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628800"/>
            <a:ext cx="8432537" cy="4604433"/>
          </a:xfrm>
        </p:spPr>
      </p:pic>
      <p:pic>
        <p:nvPicPr>
          <p:cNvPr id="5" name="Obrázok 4" descr="oz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1196752"/>
            <a:ext cx="7448209" cy="5484088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1259632" y="6237312"/>
            <a:ext cx="573586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http://www.youtube.com/watch?v=QSivThZRGDs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326</TotalTime>
  <Words>89</Words>
  <Application>Microsoft Office PowerPoint</Application>
  <PresentationFormat>Prezentácia na obrazovke (4:3)</PresentationFormat>
  <Paragraphs>31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8" baseType="lpstr">
      <vt:lpstr>Century Gothic</vt:lpstr>
      <vt:lpstr>Times New Roman</vt:lpstr>
      <vt:lpstr>Verdana</vt:lpstr>
      <vt:lpstr>Wingdings 2</vt:lpstr>
      <vt:lpstr>Nadšenie</vt:lpstr>
      <vt:lpstr>ATMOSFÉRA</vt:lpstr>
      <vt:lpstr>Koľko hodín miestneho času bude v meste A (15° v.g.d.), keď v meste B (je 28° z.g.d) je 13:00 hod. miestneho času.</vt:lpstr>
      <vt:lpstr>Prezentácia programu PowerPoint</vt:lpstr>
      <vt:lpstr>Prezentácia programu PowerPoint</vt:lpstr>
      <vt:lpstr>ZLOŽENIE</vt:lpstr>
      <vt:lpstr>ZLOŽENIE</vt:lpstr>
      <vt:lpstr>PODNEBIE A POČASIE</vt:lpstr>
      <vt:lpstr>Podnebné činitele:</vt:lpstr>
      <vt:lpstr>Ozónová diera</vt:lpstr>
      <vt:lpstr>POLÁRNA ŽIARA</vt:lpstr>
      <vt:lpstr>Meteorológia a klimatológia</vt:lpstr>
      <vt:lpstr>PREDPOVEĎ POČASIA</vt:lpstr>
      <vt:lpstr>Predpoveď podľa času: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PC</dc:creator>
  <cp:lastModifiedBy>ucitel</cp:lastModifiedBy>
  <cp:revision>106</cp:revision>
  <dcterms:created xsi:type="dcterms:W3CDTF">2013-10-23T15:00:49Z</dcterms:created>
  <dcterms:modified xsi:type="dcterms:W3CDTF">2016-11-15T08:13:27Z</dcterms:modified>
</cp:coreProperties>
</file>