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FA9C-1B77-460B-A974-A291AEA52CD9}" type="datetimeFigureOut">
              <a:rPr lang="sk-SK" smtClean="0"/>
              <a:t>07.04.2022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4DEA-8772-489E-8B2D-228B3F6DF5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800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FA9C-1B77-460B-A974-A291AEA52CD9}" type="datetimeFigureOut">
              <a:rPr lang="sk-SK" smtClean="0"/>
              <a:t>07.04.2022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4DEA-8772-489E-8B2D-228B3F6DF5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084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FA9C-1B77-460B-A974-A291AEA52CD9}" type="datetimeFigureOut">
              <a:rPr lang="sk-SK" smtClean="0"/>
              <a:t>07.04.2022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4DEA-8772-489E-8B2D-228B3F6DF5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7049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FA9C-1B77-460B-A974-A291AEA52CD9}" type="datetimeFigureOut">
              <a:rPr lang="sk-SK" smtClean="0"/>
              <a:t>07.04.2022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4DEA-8772-489E-8B2D-228B3F6DF56F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157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FA9C-1B77-460B-A974-A291AEA52CD9}" type="datetimeFigureOut">
              <a:rPr lang="sk-SK" smtClean="0"/>
              <a:t>07.04.2022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4DEA-8772-489E-8B2D-228B3F6DF5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385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FA9C-1B77-460B-A974-A291AEA52CD9}" type="datetimeFigureOut">
              <a:rPr lang="sk-SK" smtClean="0"/>
              <a:t>07.04.2022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4DEA-8772-489E-8B2D-228B3F6DF5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6391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FA9C-1B77-460B-A974-A291AEA52CD9}" type="datetimeFigureOut">
              <a:rPr lang="sk-SK" smtClean="0"/>
              <a:t>07.04.2022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4DEA-8772-489E-8B2D-228B3F6DF5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5341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FA9C-1B77-460B-A974-A291AEA52CD9}" type="datetimeFigureOut">
              <a:rPr lang="sk-SK" smtClean="0"/>
              <a:t>08.04.2022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4DEA-8772-489E-8B2D-228B3F6DF5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6882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FA9C-1B77-460B-A974-A291AEA52CD9}" type="datetimeFigureOut">
              <a:rPr lang="sk-SK" smtClean="0"/>
              <a:t>08.04.2022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4DEA-8772-489E-8B2D-228B3F6DF5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287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FA9C-1B77-460B-A974-A291AEA52CD9}" type="datetimeFigureOut">
              <a:rPr lang="sk-SK" smtClean="0"/>
              <a:t>07.04.2022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4DEA-8772-489E-8B2D-228B3F6DF5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512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FA9C-1B77-460B-A974-A291AEA52CD9}" type="datetimeFigureOut">
              <a:rPr lang="sk-SK" smtClean="0"/>
              <a:t>08.04.2022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4DEA-8772-489E-8B2D-228B3F6DF5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449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FA9C-1B77-460B-A974-A291AEA52CD9}" type="datetimeFigureOut">
              <a:rPr lang="sk-SK" smtClean="0"/>
              <a:t>08.04.2022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4DEA-8772-489E-8B2D-228B3F6DF5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658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FA9C-1B77-460B-A974-A291AEA52CD9}" type="datetimeFigureOut">
              <a:rPr lang="sk-SK" smtClean="0"/>
              <a:t>08.04.2022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4DEA-8772-489E-8B2D-228B3F6DF5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291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FA9C-1B77-460B-A974-A291AEA52CD9}" type="datetimeFigureOut">
              <a:rPr lang="sk-SK" smtClean="0"/>
              <a:t>08.04.2022</a:t>
            </a:fld>
            <a:endParaRPr lang="sk-S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4DEA-8772-489E-8B2D-228B3F6DF5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683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FA9C-1B77-460B-A974-A291AEA52CD9}" type="datetimeFigureOut">
              <a:rPr lang="sk-SK" smtClean="0"/>
              <a:t>08.04.2022</a:t>
            </a:fld>
            <a:endParaRPr lang="sk-S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4DEA-8772-489E-8B2D-228B3F6DF5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906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FA9C-1B77-460B-A974-A291AEA52CD9}" type="datetimeFigureOut">
              <a:rPr lang="sk-SK" smtClean="0"/>
              <a:t>08.04.2022</a:t>
            </a:fld>
            <a:endParaRPr lang="sk-S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4DEA-8772-489E-8B2D-228B3F6DF5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010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FA9C-1B77-460B-A974-A291AEA52CD9}" type="datetimeFigureOut">
              <a:rPr lang="sk-SK" smtClean="0"/>
              <a:t>08.04.2022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4DEA-8772-489E-8B2D-228B3F6DF5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323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DBFA9C-1B77-460B-A974-A291AEA52CD9}" type="datetimeFigureOut">
              <a:rPr lang="sk-SK" smtClean="0"/>
              <a:t>07.04.2022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4DEA-8772-489E-8B2D-228B3F6DF5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5554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err="1" smtClean="0"/>
              <a:t>Roald</a:t>
            </a:r>
            <a:r>
              <a:rPr lang="sk-SK" b="1" dirty="0" smtClean="0"/>
              <a:t> </a:t>
            </a:r>
            <a:r>
              <a:rPr lang="sk-SK" b="1" dirty="0" err="1" smtClean="0"/>
              <a:t>Amundsen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Daniel </a:t>
            </a:r>
            <a:r>
              <a:rPr lang="sk-SK" dirty="0" err="1" smtClean="0"/>
              <a:t>Blahovský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9201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Roald</a:t>
            </a:r>
            <a:r>
              <a:rPr lang="sk-SK" b="1" dirty="0"/>
              <a:t> </a:t>
            </a:r>
            <a:r>
              <a:rPr lang="sk-SK" b="1" dirty="0" err="1" smtClean="0"/>
              <a:t>Amundsen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</a:t>
            </a:r>
            <a:r>
              <a:rPr lang="sk-SK" dirty="0" smtClean="0"/>
              <a:t>órsky polárny bádateľ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V rokoch 1910 – 1912 viedol antarktickú výpravu, ktorá ako prvá dosiahla južný pól. 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Na život polárneho bádateľa ho inšpiroval </a:t>
            </a:r>
            <a:r>
              <a:rPr lang="sk-SK" dirty="0" err="1" smtClean="0"/>
              <a:t>Nansenov</a:t>
            </a:r>
            <a:r>
              <a:rPr lang="sk-SK" dirty="0" smtClean="0"/>
              <a:t> prechod Grónskom v roku 1888.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6447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Prvé expedície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roku 1897 – 1899 sa ako prvý dôstojník zúčastnil na belgickej antarktickej expedícii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V roku 1903 </a:t>
            </a:r>
            <a:r>
              <a:rPr lang="sk-SK" dirty="0" err="1" smtClean="0"/>
              <a:t>Amundsen</a:t>
            </a:r>
            <a:r>
              <a:rPr lang="sk-SK" dirty="0" smtClean="0"/>
              <a:t> viedol svoju prvú expedíciu – ako prvý uskutočnil severozápadný priechod medzi Atlantickým oceánom a Tichým oceánom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Počas tejto výpravy </a:t>
            </a:r>
            <a:r>
              <a:rPr lang="sk-SK" dirty="0" err="1" smtClean="0"/>
              <a:t>Amundsen</a:t>
            </a:r>
            <a:r>
              <a:rPr lang="sk-SK" dirty="0" smtClean="0"/>
              <a:t> študoval spôsob života miestnych obyvateľov, hlavne ak ide o schopnosť prežiť v arktických podmienkach. Tiež sa od nich naučil využívať ťažné psy.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3268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Južný pól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Amundsen</a:t>
            </a:r>
            <a:r>
              <a:rPr lang="sk-SK" dirty="0" smtClean="0"/>
              <a:t> začal svoju púť na pól 20. októbra 1911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Južný pól dobyli ako prví ľudia v dejinách 14. decembra 1911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Dobytie Južného pólu mu trvalo 99 dní. Za ten čas prešiel okolo 3000 kilometrov.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8916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 smtClean="0"/>
              <a:t>Amundsen</a:t>
            </a:r>
            <a:r>
              <a:rPr lang="sk-SK" dirty="0" smtClean="0"/>
              <a:t> zahynul roku 1928 pri nehode lietadla v Severnom ľadovom oceáne počas záchrannej akcie. Amundsenovo telo sa nikdy nenašlo. 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Po Amundsenovi a jeho súperovi </a:t>
            </a:r>
            <a:r>
              <a:rPr lang="sk-SK" dirty="0" err="1" smtClean="0"/>
              <a:t>Scottovi</a:t>
            </a:r>
            <a:r>
              <a:rPr lang="sk-SK" dirty="0" smtClean="0"/>
              <a:t> nazvali americkú vedeckú stanicu </a:t>
            </a:r>
            <a:r>
              <a:rPr lang="sk-SK" dirty="0" err="1" smtClean="0"/>
              <a:t>Amundsen</a:t>
            </a:r>
            <a:r>
              <a:rPr lang="sk-SK" dirty="0" smtClean="0"/>
              <a:t> – </a:t>
            </a:r>
            <a:r>
              <a:rPr lang="sk-SK" dirty="0" err="1" smtClean="0"/>
              <a:t>Scott</a:t>
            </a:r>
            <a:r>
              <a:rPr lang="sk-SK" dirty="0" smtClean="0"/>
              <a:t> priamo na južnom póle.</a:t>
            </a:r>
          </a:p>
          <a:p>
            <a:pPr marL="0" indent="0">
              <a:buNone/>
            </a:pPr>
            <a:r>
              <a:rPr lang="sk-SK" dirty="0" smtClean="0"/>
              <a:t> </a:t>
            </a:r>
          </a:p>
          <a:p>
            <a:r>
              <a:rPr lang="sk-SK" dirty="0" smtClean="0"/>
              <a:t>Nazvali po ňom Amundsenovo more pri pobreží Antarktídy. 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Obrovský kráter na južnom póle Mesiaca sa po ňom nazýva Amundsenov kráter.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5053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43" y="837640"/>
            <a:ext cx="3388150" cy="4551906"/>
          </a:xfr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321" y="2316233"/>
            <a:ext cx="2598630" cy="3230963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289" y="1853248"/>
            <a:ext cx="2984084" cy="419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79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205</Words>
  <Application>Microsoft Office PowerPoint</Application>
  <PresentationFormat>Širokouhlá</PresentationFormat>
  <Paragraphs>27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Ión</vt:lpstr>
      <vt:lpstr>Roald Amundsen</vt:lpstr>
      <vt:lpstr>Roald Amundsen</vt:lpstr>
      <vt:lpstr>Prvé expedície </vt:lpstr>
      <vt:lpstr>Južný pól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Roald Amundsen</dc:title>
  <dc:creator>viliam urc st</dc:creator>
  <cp:lastModifiedBy>viliam urc st</cp:lastModifiedBy>
  <cp:revision>3</cp:revision>
  <dcterms:created xsi:type="dcterms:W3CDTF">2022-04-07T21:42:48Z</dcterms:created>
  <dcterms:modified xsi:type="dcterms:W3CDTF">2022-04-07T23:40:03Z</dcterms:modified>
</cp:coreProperties>
</file>