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1A65-3862-4CBC-B52E-91760CD0C4E9}" type="datetimeFigureOut">
              <a:rPr lang="sk-SK" smtClean="0"/>
              <a:t>26.10.2021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3101-F497-4D7B-BCF9-3E096F78C8B7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27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1A65-3862-4CBC-B52E-91760CD0C4E9}" type="datetimeFigureOut">
              <a:rPr lang="sk-SK" smtClean="0"/>
              <a:t>26.10.2021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3101-F497-4D7B-BCF9-3E096F78C8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632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1A65-3862-4CBC-B52E-91760CD0C4E9}" type="datetimeFigureOut">
              <a:rPr lang="sk-SK" smtClean="0"/>
              <a:t>26.10.2021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3101-F497-4D7B-BCF9-3E096F78C8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144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1A65-3862-4CBC-B52E-91760CD0C4E9}" type="datetimeFigureOut">
              <a:rPr lang="sk-SK" smtClean="0"/>
              <a:t>26.10.2021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3101-F497-4D7B-BCF9-3E096F78C8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972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1A65-3862-4CBC-B52E-91760CD0C4E9}" type="datetimeFigureOut">
              <a:rPr lang="sk-SK" smtClean="0"/>
              <a:t>26.10.2021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3101-F497-4D7B-BCF9-3E096F78C8B7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4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1A65-3862-4CBC-B52E-91760CD0C4E9}" type="datetimeFigureOut">
              <a:rPr lang="sk-SK" smtClean="0"/>
              <a:t>26.10.2021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3101-F497-4D7B-BCF9-3E096F78C8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803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1A65-3862-4CBC-B52E-91760CD0C4E9}" type="datetimeFigureOut">
              <a:rPr lang="sk-SK" smtClean="0"/>
              <a:t>26.10.2021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3101-F497-4D7B-BCF9-3E096F78C8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671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1A65-3862-4CBC-B52E-91760CD0C4E9}" type="datetimeFigureOut">
              <a:rPr lang="sk-SK" smtClean="0"/>
              <a:t>26.10.2021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3101-F497-4D7B-BCF9-3E096F78C8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465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1A65-3862-4CBC-B52E-91760CD0C4E9}" type="datetimeFigureOut">
              <a:rPr lang="sk-SK" smtClean="0"/>
              <a:t>26.10.2021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3101-F497-4D7B-BCF9-3E096F78C8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670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E21A65-3862-4CBC-B52E-91760CD0C4E9}" type="datetimeFigureOut">
              <a:rPr lang="sk-SK" smtClean="0"/>
              <a:t>26.10.2021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443101-F497-4D7B-BCF9-3E096F78C8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780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1A65-3862-4CBC-B52E-91760CD0C4E9}" type="datetimeFigureOut">
              <a:rPr lang="sk-SK" smtClean="0"/>
              <a:t>26.10.2021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3101-F497-4D7B-BCF9-3E096F78C8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42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E21A65-3862-4CBC-B52E-91760CD0C4E9}" type="datetimeFigureOut">
              <a:rPr lang="sk-SK" smtClean="0"/>
              <a:t>26.10.2021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443101-F497-4D7B-BCF9-3E096F78C8B7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50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Romantizmus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Daniel </a:t>
            </a:r>
            <a:r>
              <a:rPr lang="sk-SK" dirty="0" err="1" smtClean="0"/>
              <a:t>BLahovský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9736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Čo je romantizmus?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4000" b="1" dirty="0" smtClean="0"/>
              <a:t>Romantizmus </a:t>
            </a:r>
            <a:r>
              <a:rPr lang="sk-SK" sz="4000" dirty="0" smtClean="0"/>
              <a:t>bolo umelecké hnutie v prvej polovici 19. storočia v Európe  a v Amerike, ktoré našlo uplatnenie  vo všetkých oblastiach duchovnej kultúry, literatúre, hudbe, výtvarnom umení...</a:t>
            </a: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381491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Romantizmus v literatúre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3246"/>
          </a:xfrm>
        </p:spPr>
        <p:txBody>
          <a:bodyPr>
            <a:noAutofit/>
          </a:bodyPr>
          <a:lstStyle/>
          <a:p>
            <a:pPr algn="just"/>
            <a:r>
              <a:rPr lang="sk-SK" sz="2800" dirty="0" smtClean="0"/>
              <a:t>Romantizmus sa v literatúre začína objavovať       v 2. polovici 18. storočia.</a:t>
            </a:r>
          </a:p>
          <a:p>
            <a:pPr algn="just"/>
            <a:r>
              <a:rPr lang="sk-SK" sz="2800" dirty="0" smtClean="0"/>
              <a:t>Jeho hlavnou myšlienkou bola túžba po slobode a nádej, že sa zmení spoločenské usporiadanie.</a:t>
            </a:r>
          </a:p>
          <a:p>
            <a:pPr algn="just"/>
            <a:r>
              <a:rPr lang="sk-SK" sz="2800" dirty="0" smtClean="0"/>
              <a:t>V zmysle francúzskej revolúcie sa hlavným heslom stali tri najznámejšie slová vo vtedajšom Francúzsku: rovnosť, bratstvo, sloboda.</a:t>
            </a:r>
          </a:p>
          <a:p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104984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Slovenský romantizmus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44699" y="2335131"/>
            <a:ext cx="11827207" cy="6435381"/>
          </a:xfrm>
        </p:spPr>
        <p:txBody>
          <a:bodyPr>
            <a:noAutofit/>
          </a:bodyPr>
          <a:lstStyle/>
          <a:p>
            <a:pPr algn="just"/>
            <a:r>
              <a:rPr lang="sk-SK" sz="2800" dirty="0" smtClean="0"/>
              <a:t>1830 – 1850 V slovenskej literatúre nadobúda romantizmus   3 špecifické črty: </a:t>
            </a:r>
            <a:endParaRPr lang="sk-SK" sz="2800" dirty="0" smtClean="0"/>
          </a:p>
          <a:p>
            <a:pPr algn="just"/>
            <a:r>
              <a:rPr lang="sk-SK" sz="2800" dirty="0"/>
              <a:t> </a:t>
            </a:r>
            <a:r>
              <a:rPr lang="sk-SK" sz="2800" dirty="0" smtClean="0"/>
              <a:t>                              </a:t>
            </a:r>
            <a:r>
              <a:rPr lang="sk-SK" sz="2800" dirty="0" smtClean="0"/>
              <a:t>a</a:t>
            </a:r>
            <a:r>
              <a:rPr lang="sk-SK" sz="2800" dirty="0" smtClean="0"/>
              <a:t>) láska k vlasti</a:t>
            </a:r>
          </a:p>
          <a:p>
            <a:pPr algn="just"/>
            <a:r>
              <a:rPr lang="sk-SK" sz="2800" dirty="0" smtClean="0"/>
              <a:t>                               b) slovanský humanizmus</a:t>
            </a:r>
          </a:p>
          <a:p>
            <a:pPr algn="just"/>
            <a:r>
              <a:rPr lang="sk-SK" sz="2800" dirty="0" smtClean="0"/>
              <a:t>                               c) inšpirácia ľ.  slovesnosťou</a:t>
            </a:r>
          </a:p>
          <a:p>
            <a:pPr algn="just"/>
            <a:r>
              <a:rPr lang="sk-SK" sz="2800" dirty="0" smtClean="0"/>
              <a:t>Vedúcou osobnosťou bol Ľudovít Štúr, jeho stúpenci dostali pomenovanie štúrovská generácia alebo Štúrova škola.</a:t>
            </a:r>
          </a:p>
          <a:p>
            <a:pPr algn="just"/>
            <a:r>
              <a:rPr lang="sk-SK" sz="2800" dirty="0" smtClean="0"/>
              <a:t>Stúpenci: Janko Kráľ, Ján </a:t>
            </a:r>
            <a:r>
              <a:rPr lang="sk-SK" sz="2800" dirty="0" err="1" smtClean="0"/>
              <a:t>Botto</a:t>
            </a:r>
            <a:r>
              <a:rPr lang="sk-SK" sz="2800" dirty="0" smtClean="0"/>
              <a:t>, Andrej Sládkovič, Samo Chalupka...</a:t>
            </a:r>
            <a:endParaRPr lang="sk-SK" sz="28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244" y="128838"/>
            <a:ext cx="1621238" cy="220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843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Retrospektí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155</Words>
  <Application>Microsoft Office PowerPoint</Application>
  <PresentationFormat>Širokouhlá</PresentationFormat>
  <Paragraphs>15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Retrospektíva</vt:lpstr>
      <vt:lpstr>Romantizmus</vt:lpstr>
      <vt:lpstr>Čo je romantizmus?</vt:lpstr>
      <vt:lpstr>Romantizmus v literatúre</vt:lpstr>
      <vt:lpstr>Slovenský romantizmus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Romantizmus</dc:title>
  <dc:creator>viliam urc st</dc:creator>
  <cp:lastModifiedBy>viliam urc st</cp:lastModifiedBy>
  <cp:revision>4</cp:revision>
  <dcterms:created xsi:type="dcterms:W3CDTF">2021-10-26T19:20:23Z</dcterms:created>
  <dcterms:modified xsi:type="dcterms:W3CDTF">2021-10-26T19:51:25Z</dcterms:modified>
</cp:coreProperties>
</file>