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klady.eu/sk/riesene-priklady-matematika/matice.alej" TargetMode="External"/><Relationship Id="rId2" Type="http://schemas.openxmlformats.org/officeDocument/2006/relationships/hyperlink" Target="https://slideplayer.sk/slide/17244867/" TargetMode="External"/><Relationship Id="rId1" Type="http://schemas.openxmlformats.org/officeDocument/2006/relationships/hyperlink" Target="https://sites.google.com/site/najmatika/matematika-pre-1-a/rovnice-a-nerovnice/sustavy-linearnych-rovnic" TargetMode="External"/><Relationship Id="rId4" Type="http://schemas.openxmlformats.org/officeDocument/2006/relationships/hyperlink" Target="https://lms.umb.sk/mod/book/view.php?id=134433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klady.eu/sk/riesene-priklady-matematika/matice.alej" TargetMode="External"/><Relationship Id="rId2" Type="http://schemas.openxmlformats.org/officeDocument/2006/relationships/hyperlink" Target="https://slideplayer.sk/slide/17244867/" TargetMode="External"/><Relationship Id="rId1" Type="http://schemas.openxmlformats.org/officeDocument/2006/relationships/hyperlink" Target="https://sites.google.com/site/najmatika/matematika-pre-1-a/rovnice-a-nerovnice/sustavy-linearnych-rovnic" TargetMode="External"/><Relationship Id="rId4" Type="http://schemas.openxmlformats.org/officeDocument/2006/relationships/hyperlink" Target="https://lms.umb.sk/mod/book/view.php?id=13443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86F8-7168-4510-BBE6-541675F252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F4B5E4-0D2D-4DA1-A375-15AA6C5E23FE}">
      <dgm:prSet/>
      <dgm:spPr/>
      <dgm:t>
        <a:bodyPr/>
        <a:lstStyle/>
        <a:p>
          <a:r>
            <a:rPr lang="sk-SK"/>
            <a:t>• Sústavy rovníc</a:t>
          </a:r>
          <a:endParaRPr lang="en-US"/>
        </a:p>
      </dgm:t>
    </dgm:pt>
    <dgm:pt modelId="{46778824-FC4A-4901-81A6-E8EFCDA5D99E}" type="parTrans" cxnId="{D648E752-59EB-421E-916F-70D1458EAE7F}">
      <dgm:prSet/>
      <dgm:spPr/>
      <dgm:t>
        <a:bodyPr/>
        <a:lstStyle/>
        <a:p>
          <a:endParaRPr lang="en-US"/>
        </a:p>
      </dgm:t>
    </dgm:pt>
    <dgm:pt modelId="{04CC566D-9874-4BB1-BC4D-DD9850E897B7}" type="sibTrans" cxnId="{D648E752-59EB-421E-916F-70D1458EAE7F}">
      <dgm:prSet/>
      <dgm:spPr/>
      <dgm:t>
        <a:bodyPr/>
        <a:lstStyle/>
        <a:p>
          <a:endParaRPr lang="en-US"/>
        </a:p>
      </dgm:t>
    </dgm:pt>
    <dgm:pt modelId="{2525BD34-1E92-4A00-B960-AB00F250886E}">
      <dgm:prSet/>
      <dgm:spPr/>
      <dgm:t>
        <a:bodyPr/>
        <a:lstStyle/>
        <a:p>
          <a:r>
            <a:rPr lang="sk-SK" dirty="0"/>
            <a:t>• Dve lineárne rovnice s dvomi neznámymi</a:t>
          </a:r>
          <a:endParaRPr lang="en-US" dirty="0"/>
        </a:p>
      </dgm:t>
    </dgm:pt>
    <dgm:pt modelId="{A828AB92-951E-4CB7-998D-389DFD5BBDD1}" type="parTrans" cxnId="{70E4D6F5-DED3-4C22-A534-51F4A1BCFA63}">
      <dgm:prSet/>
      <dgm:spPr/>
      <dgm:t>
        <a:bodyPr/>
        <a:lstStyle/>
        <a:p>
          <a:endParaRPr lang="en-US"/>
        </a:p>
      </dgm:t>
    </dgm:pt>
    <dgm:pt modelId="{191E0C2D-050B-474E-A589-9EA9192B03D7}" type="sibTrans" cxnId="{70E4D6F5-DED3-4C22-A534-51F4A1BCFA63}">
      <dgm:prSet/>
      <dgm:spPr/>
      <dgm:t>
        <a:bodyPr/>
        <a:lstStyle/>
        <a:p>
          <a:endParaRPr lang="en-US"/>
        </a:p>
      </dgm:t>
    </dgm:pt>
    <dgm:pt modelId="{A6359F26-5C26-46F0-9384-85623B51592A}">
      <dgm:prSet/>
      <dgm:spPr/>
      <dgm:t>
        <a:bodyPr/>
        <a:lstStyle/>
        <a:p>
          <a:r>
            <a:rPr lang="sk-SK" dirty="0"/>
            <a:t>• Usporiadaná dvojica</a:t>
          </a:r>
          <a:endParaRPr lang="en-US" dirty="0"/>
        </a:p>
      </dgm:t>
    </dgm:pt>
    <dgm:pt modelId="{E9F99157-C2BC-449D-A178-D7BB0E98CC8A}" type="parTrans" cxnId="{E9BB1CFC-23AA-410A-965B-AE402BB81144}">
      <dgm:prSet/>
      <dgm:spPr/>
      <dgm:t>
        <a:bodyPr/>
        <a:lstStyle/>
        <a:p>
          <a:endParaRPr lang="en-US"/>
        </a:p>
      </dgm:t>
    </dgm:pt>
    <dgm:pt modelId="{3842FE28-A5C8-438C-9DB3-83B8D0F26B69}" type="sibTrans" cxnId="{E9BB1CFC-23AA-410A-965B-AE402BB81144}">
      <dgm:prSet/>
      <dgm:spPr/>
      <dgm:t>
        <a:bodyPr/>
        <a:lstStyle/>
        <a:p>
          <a:endParaRPr lang="en-US"/>
        </a:p>
      </dgm:t>
    </dgm:pt>
    <dgm:pt modelId="{91F381D1-AD85-4A8C-92D5-99E7F3D6AB19}">
      <dgm:prSet/>
      <dgm:spPr/>
      <dgm:t>
        <a:bodyPr/>
        <a:lstStyle/>
        <a:p>
          <a:r>
            <a:rPr lang="sk-SK" dirty="0"/>
            <a:t>• Metódy riešenia sústav</a:t>
          </a:r>
          <a:endParaRPr lang="en-US" dirty="0"/>
        </a:p>
      </dgm:t>
    </dgm:pt>
    <dgm:pt modelId="{775CB051-A6AF-487B-ADE6-FF8BE07CA6FF}" type="parTrans" cxnId="{8DB14ADD-8C8C-487C-ABF2-BD7474ED9E7E}">
      <dgm:prSet/>
      <dgm:spPr/>
      <dgm:t>
        <a:bodyPr/>
        <a:lstStyle/>
        <a:p>
          <a:endParaRPr lang="en-US"/>
        </a:p>
      </dgm:t>
    </dgm:pt>
    <dgm:pt modelId="{9159DFAE-8140-4093-838F-E4D00D2CB9C6}" type="sibTrans" cxnId="{8DB14ADD-8C8C-487C-ABF2-BD7474ED9E7E}">
      <dgm:prSet/>
      <dgm:spPr/>
      <dgm:t>
        <a:bodyPr/>
        <a:lstStyle/>
        <a:p>
          <a:endParaRPr lang="en-US"/>
        </a:p>
      </dgm:t>
    </dgm:pt>
    <dgm:pt modelId="{1B048EA9-51F7-4056-8183-75EA8232ADDC}">
      <dgm:prSet/>
      <dgm:spPr/>
      <dgm:t>
        <a:bodyPr/>
        <a:lstStyle/>
        <a:p>
          <a:r>
            <a:rPr lang="sk-SK" dirty="0"/>
            <a:t>• Tri lineárne rovnice s tromi neznámymi</a:t>
          </a:r>
          <a:endParaRPr lang="en-US" dirty="0"/>
        </a:p>
      </dgm:t>
    </dgm:pt>
    <dgm:pt modelId="{0466B1E1-B62F-464C-B756-227A8E3FC8F4}" type="parTrans" cxnId="{917F6599-4C61-44AD-923C-360CCE7884E9}">
      <dgm:prSet/>
      <dgm:spPr/>
      <dgm:t>
        <a:bodyPr/>
        <a:lstStyle/>
        <a:p>
          <a:endParaRPr lang="en-US"/>
        </a:p>
      </dgm:t>
    </dgm:pt>
    <dgm:pt modelId="{78E057BD-BEB4-43F1-A692-6D252BC54CC5}" type="sibTrans" cxnId="{917F6599-4C61-44AD-923C-360CCE7884E9}">
      <dgm:prSet/>
      <dgm:spPr/>
      <dgm:t>
        <a:bodyPr/>
        <a:lstStyle/>
        <a:p>
          <a:endParaRPr lang="en-US"/>
        </a:p>
      </dgm:t>
    </dgm:pt>
    <dgm:pt modelId="{32025C15-C954-45FC-B920-6FE4F21622A8}">
      <dgm:prSet/>
      <dgm:spPr/>
      <dgm:t>
        <a:bodyPr/>
        <a:lstStyle/>
        <a:p>
          <a:r>
            <a:rPr lang="sk-SK"/>
            <a:t>• Gaussova eliminácia</a:t>
          </a:r>
          <a:endParaRPr lang="en-US"/>
        </a:p>
      </dgm:t>
    </dgm:pt>
    <dgm:pt modelId="{75D83DAF-9945-4A39-AC72-63E5A68F9966}" type="parTrans" cxnId="{0575D583-D3F0-403A-9074-1CC7A80A4273}">
      <dgm:prSet/>
      <dgm:spPr/>
      <dgm:t>
        <a:bodyPr/>
        <a:lstStyle/>
        <a:p>
          <a:endParaRPr lang="en-US"/>
        </a:p>
      </dgm:t>
    </dgm:pt>
    <dgm:pt modelId="{43C41563-D143-4DA4-8074-1BCE16E0BEAE}" type="sibTrans" cxnId="{0575D583-D3F0-403A-9074-1CC7A80A4273}">
      <dgm:prSet/>
      <dgm:spPr/>
      <dgm:t>
        <a:bodyPr/>
        <a:lstStyle/>
        <a:p>
          <a:endParaRPr lang="en-US"/>
        </a:p>
      </dgm:t>
    </dgm:pt>
    <dgm:pt modelId="{8038713E-1D0C-4ED7-9B23-F246359E6711}" type="pres">
      <dgm:prSet presAssocID="{A41186F8-7168-4510-BBE6-541675F2527F}" presName="linear" presStyleCnt="0">
        <dgm:presLayoutVars>
          <dgm:animLvl val="lvl"/>
          <dgm:resizeHandles val="exact"/>
        </dgm:presLayoutVars>
      </dgm:prSet>
      <dgm:spPr/>
    </dgm:pt>
    <dgm:pt modelId="{46C59118-5315-45F6-9A70-F9F0E1CBA329}" type="pres">
      <dgm:prSet presAssocID="{B1F4B5E4-0D2D-4DA1-A375-15AA6C5E23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91B95A8-846C-4EBA-8992-D52534A24BFE}" type="pres">
      <dgm:prSet presAssocID="{04CC566D-9874-4BB1-BC4D-DD9850E897B7}" presName="spacer" presStyleCnt="0"/>
      <dgm:spPr/>
    </dgm:pt>
    <dgm:pt modelId="{ADD68590-A0CF-4204-829A-469AD2EF5D52}" type="pres">
      <dgm:prSet presAssocID="{2525BD34-1E92-4A00-B960-AB00F25088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866E122-B7A9-430F-AC80-BFD4443FA594}" type="pres">
      <dgm:prSet presAssocID="{191E0C2D-050B-474E-A589-9EA9192B03D7}" presName="spacer" presStyleCnt="0"/>
      <dgm:spPr/>
    </dgm:pt>
    <dgm:pt modelId="{51718593-BC91-4844-AD7C-2BE050D629B3}" type="pres">
      <dgm:prSet presAssocID="{A6359F26-5C26-46F0-9384-85623B51592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783C68-64D1-4E1B-8991-B0A4CF13E7AF}" type="pres">
      <dgm:prSet presAssocID="{3842FE28-A5C8-438C-9DB3-83B8D0F26B69}" presName="spacer" presStyleCnt="0"/>
      <dgm:spPr/>
    </dgm:pt>
    <dgm:pt modelId="{C8E8B310-E930-48FA-966E-1C545D2C6137}" type="pres">
      <dgm:prSet presAssocID="{91F381D1-AD85-4A8C-92D5-99E7F3D6AB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F76BB7E-200E-4052-A5E3-19DAC1D44474}" type="pres">
      <dgm:prSet presAssocID="{9159DFAE-8140-4093-838F-E4D00D2CB9C6}" presName="spacer" presStyleCnt="0"/>
      <dgm:spPr/>
    </dgm:pt>
    <dgm:pt modelId="{B0D25D91-A5D9-4B23-BF55-E89C3B35BBE8}" type="pres">
      <dgm:prSet presAssocID="{1B048EA9-51F7-4056-8183-75EA8232AD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4EEE33-FCD7-465A-B447-8295FA6F9F51}" type="pres">
      <dgm:prSet presAssocID="{78E057BD-BEB4-43F1-A692-6D252BC54CC5}" presName="spacer" presStyleCnt="0"/>
      <dgm:spPr/>
    </dgm:pt>
    <dgm:pt modelId="{E27B5EFB-AABD-49D8-8A28-5B7F8147024B}" type="pres">
      <dgm:prSet presAssocID="{32025C15-C954-45FC-B920-6FE4F21622A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A93761-A03C-443D-B05E-CF6CACDB3D2C}" type="presOf" srcId="{91F381D1-AD85-4A8C-92D5-99E7F3D6AB19}" destId="{C8E8B310-E930-48FA-966E-1C545D2C6137}" srcOrd="0" destOrd="0" presId="urn:microsoft.com/office/officeart/2005/8/layout/vList2"/>
    <dgm:cxn modelId="{D648E752-59EB-421E-916F-70D1458EAE7F}" srcId="{A41186F8-7168-4510-BBE6-541675F2527F}" destId="{B1F4B5E4-0D2D-4DA1-A375-15AA6C5E23FE}" srcOrd="0" destOrd="0" parTransId="{46778824-FC4A-4901-81A6-E8EFCDA5D99E}" sibTransId="{04CC566D-9874-4BB1-BC4D-DD9850E897B7}"/>
    <dgm:cxn modelId="{0575D583-D3F0-403A-9074-1CC7A80A4273}" srcId="{A41186F8-7168-4510-BBE6-541675F2527F}" destId="{32025C15-C954-45FC-B920-6FE4F21622A8}" srcOrd="5" destOrd="0" parTransId="{75D83DAF-9945-4A39-AC72-63E5A68F9966}" sibTransId="{43C41563-D143-4DA4-8074-1BCE16E0BEAE}"/>
    <dgm:cxn modelId="{FB92368F-2BDE-4FED-B773-2186CFFC32D9}" type="presOf" srcId="{32025C15-C954-45FC-B920-6FE4F21622A8}" destId="{E27B5EFB-AABD-49D8-8A28-5B7F8147024B}" srcOrd="0" destOrd="0" presId="urn:microsoft.com/office/officeart/2005/8/layout/vList2"/>
    <dgm:cxn modelId="{917F6599-4C61-44AD-923C-360CCE7884E9}" srcId="{A41186F8-7168-4510-BBE6-541675F2527F}" destId="{1B048EA9-51F7-4056-8183-75EA8232ADDC}" srcOrd="4" destOrd="0" parTransId="{0466B1E1-B62F-464C-B756-227A8E3FC8F4}" sibTransId="{78E057BD-BEB4-43F1-A692-6D252BC54CC5}"/>
    <dgm:cxn modelId="{9A7558A9-7074-44EA-984A-476906DB6502}" type="presOf" srcId="{B1F4B5E4-0D2D-4DA1-A375-15AA6C5E23FE}" destId="{46C59118-5315-45F6-9A70-F9F0E1CBA329}" srcOrd="0" destOrd="0" presId="urn:microsoft.com/office/officeart/2005/8/layout/vList2"/>
    <dgm:cxn modelId="{67F61DB9-5FAB-4886-91C6-E18AAA1C4C6F}" type="presOf" srcId="{1B048EA9-51F7-4056-8183-75EA8232ADDC}" destId="{B0D25D91-A5D9-4B23-BF55-E89C3B35BBE8}" srcOrd="0" destOrd="0" presId="urn:microsoft.com/office/officeart/2005/8/layout/vList2"/>
    <dgm:cxn modelId="{7DB2AFCE-5241-4B66-A4DF-68E1EB27F2C1}" type="presOf" srcId="{2525BD34-1E92-4A00-B960-AB00F250886E}" destId="{ADD68590-A0CF-4204-829A-469AD2EF5D52}" srcOrd="0" destOrd="0" presId="urn:microsoft.com/office/officeart/2005/8/layout/vList2"/>
    <dgm:cxn modelId="{8DB14ADD-8C8C-487C-ABF2-BD7474ED9E7E}" srcId="{A41186F8-7168-4510-BBE6-541675F2527F}" destId="{91F381D1-AD85-4A8C-92D5-99E7F3D6AB19}" srcOrd="3" destOrd="0" parTransId="{775CB051-A6AF-487B-ADE6-FF8BE07CA6FF}" sibTransId="{9159DFAE-8140-4093-838F-E4D00D2CB9C6}"/>
    <dgm:cxn modelId="{983C9FDE-D518-4DA4-B2EA-E59D973C113D}" type="presOf" srcId="{A41186F8-7168-4510-BBE6-541675F2527F}" destId="{8038713E-1D0C-4ED7-9B23-F246359E6711}" srcOrd="0" destOrd="0" presId="urn:microsoft.com/office/officeart/2005/8/layout/vList2"/>
    <dgm:cxn modelId="{70E4D6F5-DED3-4C22-A534-51F4A1BCFA63}" srcId="{A41186F8-7168-4510-BBE6-541675F2527F}" destId="{2525BD34-1E92-4A00-B960-AB00F250886E}" srcOrd="1" destOrd="0" parTransId="{A828AB92-951E-4CB7-998D-389DFD5BBDD1}" sibTransId="{191E0C2D-050B-474E-A589-9EA9192B03D7}"/>
    <dgm:cxn modelId="{926621FA-224E-46BB-A2B3-39AB458483EB}" type="presOf" srcId="{A6359F26-5C26-46F0-9384-85623B51592A}" destId="{51718593-BC91-4844-AD7C-2BE050D629B3}" srcOrd="0" destOrd="0" presId="urn:microsoft.com/office/officeart/2005/8/layout/vList2"/>
    <dgm:cxn modelId="{E9BB1CFC-23AA-410A-965B-AE402BB81144}" srcId="{A41186F8-7168-4510-BBE6-541675F2527F}" destId="{A6359F26-5C26-46F0-9384-85623B51592A}" srcOrd="2" destOrd="0" parTransId="{E9F99157-C2BC-449D-A178-D7BB0E98CC8A}" sibTransId="{3842FE28-A5C8-438C-9DB3-83B8D0F26B69}"/>
    <dgm:cxn modelId="{CABFF380-F375-4382-97E3-3939FAD491D7}" type="presParOf" srcId="{8038713E-1D0C-4ED7-9B23-F246359E6711}" destId="{46C59118-5315-45F6-9A70-F9F0E1CBA329}" srcOrd="0" destOrd="0" presId="urn:microsoft.com/office/officeart/2005/8/layout/vList2"/>
    <dgm:cxn modelId="{B5826BF2-9178-497C-A16A-25261FB9B507}" type="presParOf" srcId="{8038713E-1D0C-4ED7-9B23-F246359E6711}" destId="{291B95A8-846C-4EBA-8992-D52534A24BFE}" srcOrd="1" destOrd="0" presId="urn:microsoft.com/office/officeart/2005/8/layout/vList2"/>
    <dgm:cxn modelId="{A16F29C3-C574-477C-AFE7-9BBA48A37402}" type="presParOf" srcId="{8038713E-1D0C-4ED7-9B23-F246359E6711}" destId="{ADD68590-A0CF-4204-829A-469AD2EF5D52}" srcOrd="2" destOrd="0" presId="urn:microsoft.com/office/officeart/2005/8/layout/vList2"/>
    <dgm:cxn modelId="{5C282D73-F40D-4C97-B080-2A09381D69E4}" type="presParOf" srcId="{8038713E-1D0C-4ED7-9B23-F246359E6711}" destId="{8866E122-B7A9-430F-AC80-BFD4443FA594}" srcOrd="3" destOrd="0" presId="urn:microsoft.com/office/officeart/2005/8/layout/vList2"/>
    <dgm:cxn modelId="{E7A57793-D954-45E6-906E-7AC303AB485D}" type="presParOf" srcId="{8038713E-1D0C-4ED7-9B23-F246359E6711}" destId="{51718593-BC91-4844-AD7C-2BE050D629B3}" srcOrd="4" destOrd="0" presId="urn:microsoft.com/office/officeart/2005/8/layout/vList2"/>
    <dgm:cxn modelId="{AAC41585-0F77-4441-A0E3-CA27F4D9DF7A}" type="presParOf" srcId="{8038713E-1D0C-4ED7-9B23-F246359E6711}" destId="{07783C68-64D1-4E1B-8991-B0A4CF13E7AF}" srcOrd="5" destOrd="0" presId="urn:microsoft.com/office/officeart/2005/8/layout/vList2"/>
    <dgm:cxn modelId="{AF59AF14-12E5-41BD-965A-8D83FD5ECF01}" type="presParOf" srcId="{8038713E-1D0C-4ED7-9B23-F246359E6711}" destId="{C8E8B310-E930-48FA-966E-1C545D2C6137}" srcOrd="6" destOrd="0" presId="urn:microsoft.com/office/officeart/2005/8/layout/vList2"/>
    <dgm:cxn modelId="{36A86D31-E017-4876-BA20-461CC8CC814E}" type="presParOf" srcId="{8038713E-1D0C-4ED7-9B23-F246359E6711}" destId="{CF76BB7E-200E-4052-A5E3-19DAC1D44474}" srcOrd="7" destOrd="0" presId="urn:microsoft.com/office/officeart/2005/8/layout/vList2"/>
    <dgm:cxn modelId="{2A95F10A-F68A-4FDF-8DE8-1C66AA1F97C3}" type="presParOf" srcId="{8038713E-1D0C-4ED7-9B23-F246359E6711}" destId="{B0D25D91-A5D9-4B23-BF55-E89C3B35BBE8}" srcOrd="8" destOrd="0" presId="urn:microsoft.com/office/officeart/2005/8/layout/vList2"/>
    <dgm:cxn modelId="{27042700-ACCA-45D9-89CC-E5EE399FE2DF}" type="presParOf" srcId="{8038713E-1D0C-4ED7-9B23-F246359E6711}" destId="{7B4EEE33-FCD7-465A-B447-8295FA6F9F51}" srcOrd="9" destOrd="0" presId="urn:microsoft.com/office/officeart/2005/8/layout/vList2"/>
    <dgm:cxn modelId="{05AA5BEB-3D06-4C84-9002-6CE34543B552}" type="presParOf" srcId="{8038713E-1D0C-4ED7-9B23-F246359E6711}" destId="{E27B5EFB-AABD-49D8-8A28-5B7F8147024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191CB-79BF-4D1B-B8C3-2ACA85739D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C4361B-F67D-4284-9FE5-408FA36569C3}">
      <dgm:prSet custT="1"/>
      <dgm:spPr/>
      <dgm:t>
        <a:bodyPr/>
        <a:lstStyle/>
        <a:p>
          <a:r>
            <a:rPr lang="sk-SK" sz="1800" dirty="0"/>
            <a:t>• </a:t>
          </a:r>
          <a:r>
            <a:rPr lang="sk-SK" sz="1800" b="0" i="0" dirty="0"/>
            <a:t>dvojicu rovníc    </a:t>
          </a:r>
          <a:r>
            <a:rPr lang="sk-SK" sz="1800" b="1" i="1" dirty="0"/>
            <a:t>a</a:t>
          </a:r>
          <a:r>
            <a:rPr lang="sk-SK" sz="1800" b="1" i="1" baseline="-25000" dirty="0"/>
            <a:t>1</a:t>
          </a:r>
          <a:r>
            <a:rPr lang="sk-SK" sz="1800" b="1" i="1" dirty="0"/>
            <a:t> x + b</a:t>
          </a:r>
          <a:r>
            <a:rPr lang="sk-SK" sz="1800" b="1" i="1" baseline="-25000" dirty="0"/>
            <a:t>1</a:t>
          </a:r>
          <a:r>
            <a:rPr lang="sk-SK" sz="1800" b="1" i="1" dirty="0"/>
            <a:t> y = c</a:t>
          </a:r>
          <a:r>
            <a:rPr lang="sk-SK" sz="1800" b="1" i="1" baseline="-25000" dirty="0"/>
            <a:t>1</a:t>
          </a:r>
          <a:r>
            <a:rPr lang="sk-SK" sz="1800" b="1" i="1" dirty="0"/>
            <a:t> </a:t>
          </a:r>
        </a:p>
        <a:p>
          <a:r>
            <a:rPr lang="sk-SK" sz="1800" b="1" i="1" dirty="0"/>
            <a:t>                                a</a:t>
          </a:r>
          <a:r>
            <a:rPr lang="sk-SK" sz="1800" b="1" i="1" baseline="-25000" dirty="0"/>
            <a:t>2</a:t>
          </a:r>
          <a:r>
            <a:rPr lang="sk-SK" sz="1800" b="1" i="1" dirty="0"/>
            <a:t> x + b</a:t>
          </a:r>
          <a:r>
            <a:rPr lang="sk-SK" sz="1800" b="1" i="1" baseline="-25000" dirty="0"/>
            <a:t>2</a:t>
          </a:r>
          <a:r>
            <a:rPr lang="sk-SK" sz="1800" b="1" i="1" dirty="0"/>
            <a:t> y = c</a:t>
          </a:r>
          <a:r>
            <a:rPr lang="sk-SK" sz="1800" b="1" i="1" baseline="-25000" dirty="0"/>
            <a:t>2</a:t>
          </a:r>
          <a:r>
            <a:rPr lang="sk-SK" sz="1800" b="0" i="0" dirty="0"/>
            <a:t>         </a:t>
          </a:r>
        </a:p>
        <a:p>
          <a:r>
            <a:rPr lang="sk-SK" sz="1800" b="0" i="0" dirty="0"/>
            <a:t>   kde     </a:t>
          </a:r>
          <a:r>
            <a:rPr lang="sk-SK" sz="1800" b="1" i="1" dirty="0"/>
            <a:t>a</a:t>
          </a:r>
          <a:r>
            <a:rPr lang="sk-SK" sz="1800" b="1" i="1" baseline="-25000" dirty="0"/>
            <a:t>1</a:t>
          </a:r>
          <a:r>
            <a:rPr lang="sk-SK" sz="1800" b="1" i="1" dirty="0"/>
            <a:t>, b</a:t>
          </a:r>
          <a:r>
            <a:rPr lang="sk-SK" sz="1800" b="1" i="1" baseline="-25000" dirty="0"/>
            <a:t>1</a:t>
          </a:r>
          <a:r>
            <a:rPr lang="sk-SK" sz="1800" b="1" i="1" dirty="0"/>
            <a:t>, c</a:t>
          </a:r>
          <a:r>
            <a:rPr lang="sk-SK" sz="1800" b="1" i="1" baseline="-25000" dirty="0"/>
            <a:t>1</a:t>
          </a:r>
          <a:r>
            <a:rPr lang="sk-SK" sz="1800" b="1" i="1" dirty="0"/>
            <a:t>, a</a:t>
          </a:r>
          <a:r>
            <a:rPr lang="sk-SK" sz="1800" b="1" i="1" baseline="-25000" dirty="0"/>
            <a:t>2</a:t>
          </a:r>
          <a:r>
            <a:rPr lang="sk-SK" sz="1800" b="1" i="1" dirty="0"/>
            <a:t>, b</a:t>
          </a:r>
          <a:r>
            <a:rPr lang="sk-SK" sz="1800" b="1" i="1" baseline="-25000" dirty="0"/>
            <a:t>2</a:t>
          </a:r>
          <a:r>
            <a:rPr lang="sk-SK" sz="1800" b="1" i="1" dirty="0"/>
            <a:t>, c</a:t>
          </a:r>
          <a:r>
            <a:rPr lang="sk-SK" sz="1800" b="1" i="1" baseline="-25000" dirty="0"/>
            <a:t>2</a:t>
          </a:r>
          <a:r>
            <a:rPr lang="sk-SK" sz="1800" b="1" i="1" dirty="0"/>
            <a:t> ∈ R </a:t>
          </a:r>
        </a:p>
        <a:p>
          <a:endParaRPr lang="sk-SK" sz="1800" b="0" i="0" dirty="0"/>
        </a:p>
        <a:p>
          <a:r>
            <a:rPr lang="sk-SK" sz="1800" b="0" i="0" dirty="0"/>
            <a:t>nazývame </a:t>
          </a:r>
          <a:r>
            <a:rPr lang="sk-SK" sz="1800" b="1" i="0" dirty="0"/>
            <a:t>sústavou dvoch lineárnych rovníc s dvoma neznámymi x, y</a:t>
          </a:r>
          <a:r>
            <a:rPr lang="sk-SK" sz="1800" b="0" i="0" dirty="0"/>
            <a:t> </a:t>
          </a:r>
          <a:endParaRPr lang="en-US" sz="1800" dirty="0"/>
        </a:p>
      </dgm:t>
    </dgm:pt>
    <dgm:pt modelId="{B6D4E8C1-74A9-462B-9FE6-93E4D8940FCE}" type="parTrans" cxnId="{066CBD35-21A6-496E-A3BB-2046B8452BCF}">
      <dgm:prSet/>
      <dgm:spPr/>
      <dgm:t>
        <a:bodyPr/>
        <a:lstStyle/>
        <a:p>
          <a:endParaRPr lang="en-US"/>
        </a:p>
      </dgm:t>
    </dgm:pt>
    <dgm:pt modelId="{FA06DAE6-51BF-4077-9726-B4F4C0BFA62D}" type="sibTrans" cxnId="{066CBD35-21A6-496E-A3BB-2046B8452BCF}">
      <dgm:prSet/>
      <dgm:spPr/>
      <dgm:t>
        <a:bodyPr/>
        <a:lstStyle/>
        <a:p>
          <a:endParaRPr lang="en-US"/>
        </a:p>
      </dgm:t>
    </dgm:pt>
    <dgm:pt modelId="{6A85E600-82DE-489B-B568-40B384003134}">
      <dgm:prSet custT="1"/>
      <dgm:spPr/>
      <dgm:t>
        <a:bodyPr/>
        <a:lstStyle/>
        <a:p>
          <a:r>
            <a:rPr lang="sk-SK" sz="1800" dirty="0"/>
            <a:t>• </a:t>
          </a:r>
          <a:r>
            <a:rPr lang="sk-SK" sz="1800" b="0" i="0" dirty="0"/>
            <a:t>riešením tejto sústavy nazývame každú usporiadanú dvojicu </a:t>
          </a:r>
          <a:r>
            <a:rPr lang="sk-SK" sz="1800" b="1" i="1" dirty="0"/>
            <a:t>[x</a:t>
          </a:r>
          <a:r>
            <a:rPr lang="sk-SK" sz="1800" b="1" i="1" baseline="-25000" dirty="0"/>
            <a:t>0</a:t>
          </a:r>
          <a:r>
            <a:rPr lang="sk-SK" sz="1800" b="1" i="1" dirty="0"/>
            <a:t> , y</a:t>
          </a:r>
          <a:r>
            <a:rPr lang="sk-SK" sz="1800" b="1" i="1" baseline="-25000" dirty="0"/>
            <a:t>0</a:t>
          </a:r>
          <a:r>
            <a:rPr lang="sk-SK" sz="1800" b="1" i="1" dirty="0"/>
            <a:t> ]</a:t>
          </a:r>
          <a:r>
            <a:rPr lang="sk-SK" sz="1800" b="0" i="0" dirty="0"/>
            <a:t>, ktorá vyhovuje obom rovniciam súčasne</a:t>
          </a:r>
          <a:endParaRPr lang="en-US" sz="1800" dirty="0"/>
        </a:p>
      </dgm:t>
    </dgm:pt>
    <dgm:pt modelId="{983A5A2C-96D9-4904-9174-0DB806B3B4C0}" type="parTrans" cxnId="{E3E73F42-77BD-4AF8-AEF5-66C7A00AEA74}">
      <dgm:prSet/>
      <dgm:spPr/>
      <dgm:t>
        <a:bodyPr/>
        <a:lstStyle/>
        <a:p>
          <a:endParaRPr lang="en-US"/>
        </a:p>
      </dgm:t>
    </dgm:pt>
    <dgm:pt modelId="{D6FC4A15-962D-4ABC-9AA1-4777EC6E5109}" type="sibTrans" cxnId="{E3E73F42-77BD-4AF8-AEF5-66C7A00AEA74}">
      <dgm:prSet/>
      <dgm:spPr/>
      <dgm:t>
        <a:bodyPr/>
        <a:lstStyle/>
        <a:p>
          <a:endParaRPr lang="en-US"/>
        </a:p>
      </dgm:t>
    </dgm:pt>
    <dgm:pt modelId="{6F9341B2-1326-4A44-A967-2018A24AC569}" type="pres">
      <dgm:prSet presAssocID="{126191CB-79BF-4D1B-B8C3-2ACA85739D5D}" presName="linear" presStyleCnt="0">
        <dgm:presLayoutVars>
          <dgm:animLvl val="lvl"/>
          <dgm:resizeHandles val="exact"/>
        </dgm:presLayoutVars>
      </dgm:prSet>
      <dgm:spPr/>
    </dgm:pt>
    <dgm:pt modelId="{0A66BC71-7DA7-4E44-AB49-E06CDC837D66}" type="pres">
      <dgm:prSet presAssocID="{10C4361B-F67D-4284-9FE5-408FA36569C3}" presName="parentText" presStyleLbl="node1" presStyleIdx="0" presStyleCnt="2" custScaleY="114141">
        <dgm:presLayoutVars>
          <dgm:chMax val="0"/>
          <dgm:bulletEnabled val="1"/>
        </dgm:presLayoutVars>
      </dgm:prSet>
      <dgm:spPr/>
    </dgm:pt>
    <dgm:pt modelId="{C60693E0-CFF4-450E-ACF0-798A52DC7A74}" type="pres">
      <dgm:prSet presAssocID="{FA06DAE6-51BF-4077-9726-B4F4C0BFA62D}" presName="spacer" presStyleCnt="0"/>
      <dgm:spPr/>
    </dgm:pt>
    <dgm:pt modelId="{C174D5D1-2448-4EB1-84CC-7712B652DC48}" type="pres">
      <dgm:prSet presAssocID="{6A85E600-82DE-489B-B568-40B3840031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6CBD35-21A6-496E-A3BB-2046B8452BCF}" srcId="{126191CB-79BF-4D1B-B8C3-2ACA85739D5D}" destId="{10C4361B-F67D-4284-9FE5-408FA36569C3}" srcOrd="0" destOrd="0" parTransId="{B6D4E8C1-74A9-462B-9FE6-93E4D8940FCE}" sibTransId="{FA06DAE6-51BF-4077-9726-B4F4C0BFA62D}"/>
    <dgm:cxn modelId="{E3E73F42-77BD-4AF8-AEF5-66C7A00AEA74}" srcId="{126191CB-79BF-4D1B-B8C3-2ACA85739D5D}" destId="{6A85E600-82DE-489B-B568-40B384003134}" srcOrd="1" destOrd="0" parTransId="{983A5A2C-96D9-4904-9174-0DB806B3B4C0}" sibTransId="{D6FC4A15-962D-4ABC-9AA1-4777EC6E5109}"/>
    <dgm:cxn modelId="{3D73546E-5032-4558-A12B-72D249EE8255}" type="presOf" srcId="{6A85E600-82DE-489B-B568-40B384003134}" destId="{C174D5D1-2448-4EB1-84CC-7712B652DC48}" srcOrd="0" destOrd="0" presId="urn:microsoft.com/office/officeart/2005/8/layout/vList2"/>
    <dgm:cxn modelId="{D73817C0-D092-403D-AE9D-19D81BD8C561}" type="presOf" srcId="{10C4361B-F67D-4284-9FE5-408FA36569C3}" destId="{0A66BC71-7DA7-4E44-AB49-E06CDC837D66}" srcOrd="0" destOrd="0" presId="urn:microsoft.com/office/officeart/2005/8/layout/vList2"/>
    <dgm:cxn modelId="{A82B12E6-F7F1-48C2-B55E-7DFE6E6AC3EC}" type="presOf" srcId="{126191CB-79BF-4D1B-B8C3-2ACA85739D5D}" destId="{6F9341B2-1326-4A44-A967-2018A24AC569}" srcOrd="0" destOrd="0" presId="urn:microsoft.com/office/officeart/2005/8/layout/vList2"/>
    <dgm:cxn modelId="{0B1A1713-79DF-495F-BCF7-66758E83BF1D}" type="presParOf" srcId="{6F9341B2-1326-4A44-A967-2018A24AC569}" destId="{0A66BC71-7DA7-4E44-AB49-E06CDC837D66}" srcOrd="0" destOrd="0" presId="urn:microsoft.com/office/officeart/2005/8/layout/vList2"/>
    <dgm:cxn modelId="{6B311167-18D8-4E9D-867B-BF601939BC46}" type="presParOf" srcId="{6F9341B2-1326-4A44-A967-2018A24AC569}" destId="{C60693E0-CFF4-450E-ACF0-798A52DC7A74}" srcOrd="1" destOrd="0" presId="urn:microsoft.com/office/officeart/2005/8/layout/vList2"/>
    <dgm:cxn modelId="{317CB430-29A7-4088-A22A-AC46ECB354DC}" type="presParOf" srcId="{6F9341B2-1326-4A44-A967-2018A24AC569}" destId="{C174D5D1-2448-4EB1-84CC-7712B652DC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B1B1A-F67D-4FF4-A017-F2017CF2D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B680C-EC75-450A-B991-69A6D3842DAB}">
      <dgm:prSet/>
      <dgm:spPr/>
      <dgm:t>
        <a:bodyPr/>
        <a:lstStyle/>
        <a:p>
          <a:r>
            <a:rPr lang="sk-SK" dirty="0"/>
            <a:t>• </a:t>
          </a:r>
          <a:r>
            <a:rPr lang="sk-SK" b="1" dirty="0"/>
            <a:t>u</a:t>
          </a:r>
          <a:r>
            <a:rPr lang="sk-SK" b="1" i="0" dirty="0"/>
            <a:t>sporiadaná dvojica </a:t>
          </a:r>
          <a:r>
            <a:rPr lang="sk-SK" b="0" i="0" dirty="0"/>
            <a:t>je množina dvoch prvkov, v ktorej záleží na poradí uvedených prvkov</a:t>
          </a:r>
          <a:endParaRPr lang="en-US" dirty="0"/>
        </a:p>
      </dgm:t>
    </dgm:pt>
    <dgm:pt modelId="{1700179A-9800-4E36-A1BF-73B30697637B}" type="parTrans" cxnId="{DCA63036-2A9D-4FEC-A2F5-1A00083BB980}">
      <dgm:prSet/>
      <dgm:spPr/>
      <dgm:t>
        <a:bodyPr/>
        <a:lstStyle/>
        <a:p>
          <a:endParaRPr lang="en-US"/>
        </a:p>
      </dgm:t>
    </dgm:pt>
    <dgm:pt modelId="{4AA9030E-45ED-4297-BA9D-2E0BD6D4FA57}" type="sibTrans" cxnId="{DCA63036-2A9D-4FEC-A2F5-1A00083BB980}">
      <dgm:prSet/>
      <dgm:spPr/>
      <dgm:t>
        <a:bodyPr/>
        <a:lstStyle/>
        <a:p>
          <a:endParaRPr lang="en-US"/>
        </a:p>
      </dgm:t>
    </dgm:pt>
    <dgm:pt modelId="{794D5025-8445-45D0-93B4-BAD0E8C0180E}">
      <dgm:prSet/>
      <dgm:spPr/>
      <dgm:t>
        <a:bodyPr/>
        <a:lstStyle/>
        <a:p>
          <a:r>
            <a:rPr lang="sk-SK"/>
            <a:t>• v</a:t>
          </a:r>
          <a:r>
            <a:rPr lang="sk-SK" b="0" i="0"/>
            <a:t> usporiadaných množinách zapisujeme prvky v danom poradí do hranatých zátvoriek</a:t>
          </a:r>
          <a:endParaRPr lang="en-US"/>
        </a:p>
      </dgm:t>
    </dgm:pt>
    <dgm:pt modelId="{C63220FD-ED3C-41DD-8C5B-F541982A5FF5}" type="parTrans" cxnId="{C9EAF2CA-96D1-40B7-B661-234DD8A0F3CF}">
      <dgm:prSet/>
      <dgm:spPr/>
      <dgm:t>
        <a:bodyPr/>
        <a:lstStyle/>
        <a:p>
          <a:endParaRPr lang="en-US"/>
        </a:p>
      </dgm:t>
    </dgm:pt>
    <dgm:pt modelId="{80195A85-8F8D-47B4-A645-5162302638A1}" type="sibTrans" cxnId="{C9EAF2CA-96D1-40B7-B661-234DD8A0F3CF}">
      <dgm:prSet/>
      <dgm:spPr/>
      <dgm:t>
        <a:bodyPr/>
        <a:lstStyle/>
        <a:p>
          <a:endParaRPr lang="en-US"/>
        </a:p>
      </dgm:t>
    </dgm:pt>
    <dgm:pt modelId="{107FE971-7A9A-4133-B87C-FDF881A5D0C0}">
      <dgm:prSet/>
      <dgm:spPr/>
      <dgm:t>
        <a:bodyPr/>
        <a:lstStyle/>
        <a:p>
          <a:r>
            <a:rPr lang="sk-SK" dirty="0"/>
            <a:t>• </a:t>
          </a:r>
          <a:r>
            <a:rPr lang="sk-SK" b="0" i="0" dirty="0"/>
            <a:t>sústava môže mať buď jedno riešenie alebo nekonečne veľa riešení, alebo žiadne riešenie</a:t>
          </a:r>
          <a:endParaRPr lang="en-US" dirty="0"/>
        </a:p>
      </dgm:t>
    </dgm:pt>
    <dgm:pt modelId="{38EC7C3D-21EB-42AB-A63F-31824DF816B3}" type="parTrans" cxnId="{4765DDAA-75B1-4DAE-834A-BAE86033BB14}">
      <dgm:prSet/>
      <dgm:spPr/>
      <dgm:t>
        <a:bodyPr/>
        <a:lstStyle/>
        <a:p>
          <a:endParaRPr lang="en-US"/>
        </a:p>
      </dgm:t>
    </dgm:pt>
    <dgm:pt modelId="{7BBD3FA8-45F6-42D4-9D3B-ABE9DF4509CB}" type="sibTrans" cxnId="{4765DDAA-75B1-4DAE-834A-BAE86033BB14}">
      <dgm:prSet/>
      <dgm:spPr/>
      <dgm:t>
        <a:bodyPr/>
        <a:lstStyle/>
        <a:p>
          <a:endParaRPr lang="en-US"/>
        </a:p>
      </dgm:t>
    </dgm:pt>
    <dgm:pt modelId="{D1A470B2-7221-4E08-AF1B-2205815A4B09}">
      <dgm:prSet/>
      <dgm:spPr/>
      <dgm:t>
        <a:bodyPr/>
        <a:lstStyle/>
        <a:p>
          <a:r>
            <a:rPr lang="sk-SK"/>
            <a:t>• j</a:t>
          </a:r>
          <a:r>
            <a:rPr lang="sk-SK" b="0" i="0"/>
            <a:t>edna usporiadaná dvojica</a:t>
          </a:r>
          <a:r>
            <a:rPr lang="sk-SK" b="1" i="0"/>
            <a:t> </a:t>
          </a:r>
          <a:r>
            <a:rPr lang="sk-SK" b="1" i="1"/>
            <a:t>[x</a:t>
          </a:r>
          <a:r>
            <a:rPr lang="sk-SK" b="1" i="1" baseline="-25000"/>
            <a:t>0</a:t>
          </a:r>
          <a:r>
            <a:rPr lang="sk-SK" b="1" i="1"/>
            <a:t> , y</a:t>
          </a:r>
          <a:r>
            <a:rPr lang="sk-SK" b="1" i="1" baseline="-25000"/>
            <a:t>0</a:t>
          </a:r>
          <a:r>
            <a:rPr lang="sk-SK" b="1" i="1"/>
            <a:t>] </a:t>
          </a:r>
          <a:r>
            <a:rPr lang="sk-SK" b="0" i="0"/>
            <a:t>je jedným riešením sústavy rovníc</a:t>
          </a:r>
          <a:endParaRPr lang="en-US"/>
        </a:p>
      </dgm:t>
    </dgm:pt>
    <dgm:pt modelId="{DEDB426D-1FA3-4959-975D-34FDF62D7BC2}" type="parTrans" cxnId="{B2B3CC4A-9BCA-4071-8D05-42532C0BEBCD}">
      <dgm:prSet/>
      <dgm:spPr/>
      <dgm:t>
        <a:bodyPr/>
        <a:lstStyle/>
        <a:p>
          <a:endParaRPr lang="en-US"/>
        </a:p>
      </dgm:t>
    </dgm:pt>
    <dgm:pt modelId="{D23F94F2-2011-4277-9C24-7CF06E574069}" type="sibTrans" cxnId="{B2B3CC4A-9BCA-4071-8D05-42532C0BEBCD}">
      <dgm:prSet/>
      <dgm:spPr/>
      <dgm:t>
        <a:bodyPr/>
        <a:lstStyle/>
        <a:p>
          <a:endParaRPr lang="en-US"/>
        </a:p>
      </dgm:t>
    </dgm:pt>
    <dgm:pt modelId="{B20A7935-0FA5-4277-98BC-EDB22655941D}" type="pres">
      <dgm:prSet presAssocID="{F50B1B1A-F67D-4FF4-A017-F2017CF2DF26}" presName="linear" presStyleCnt="0">
        <dgm:presLayoutVars>
          <dgm:animLvl val="lvl"/>
          <dgm:resizeHandles val="exact"/>
        </dgm:presLayoutVars>
      </dgm:prSet>
      <dgm:spPr/>
    </dgm:pt>
    <dgm:pt modelId="{E105850B-AD1F-41F9-B9BE-02970D7B1B51}" type="pres">
      <dgm:prSet presAssocID="{F4DB680C-EC75-450A-B991-69A6D3842D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2F893F-76A6-4BD5-A391-91CC4C12045A}" type="pres">
      <dgm:prSet presAssocID="{4AA9030E-45ED-4297-BA9D-2E0BD6D4FA57}" presName="spacer" presStyleCnt="0"/>
      <dgm:spPr/>
    </dgm:pt>
    <dgm:pt modelId="{095D722F-7B11-41FD-AF4E-7A4658F7015C}" type="pres">
      <dgm:prSet presAssocID="{794D5025-8445-45D0-93B4-BAD0E8C018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BC8B43-7427-4EEE-AC0B-D97CC518A227}" type="pres">
      <dgm:prSet presAssocID="{80195A85-8F8D-47B4-A645-5162302638A1}" presName="spacer" presStyleCnt="0"/>
      <dgm:spPr/>
    </dgm:pt>
    <dgm:pt modelId="{7CBB8932-B30A-4675-A32B-0A93769682DA}" type="pres">
      <dgm:prSet presAssocID="{107FE971-7A9A-4133-B87C-FDF881A5D0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13456D-71EF-49A9-B105-71976A1CBF4F}" type="pres">
      <dgm:prSet presAssocID="{7BBD3FA8-45F6-42D4-9D3B-ABE9DF4509CB}" presName="spacer" presStyleCnt="0"/>
      <dgm:spPr/>
    </dgm:pt>
    <dgm:pt modelId="{DD655E48-E5F4-4788-886B-7401624CDC61}" type="pres">
      <dgm:prSet presAssocID="{D1A470B2-7221-4E08-AF1B-2205815A4B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8BAD16-5928-4389-83B7-83EC4323A15C}" type="presOf" srcId="{107FE971-7A9A-4133-B87C-FDF881A5D0C0}" destId="{7CBB8932-B30A-4675-A32B-0A93769682DA}" srcOrd="0" destOrd="0" presId="urn:microsoft.com/office/officeart/2005/8/layout/vList2"/>
    <dgm:cxn modelId="{DCA63036-2A9D-4FEC-A2F5-1A00083BB980}" srcId="{F50B1B1A-F67D-4FF4-A017-F2017CF2DF26}" destId="{F4DB680C-EC75-450A-B991-69A6D3842DAB}" srcOrd="0" destOrd="0" parTransId="{1700179A-9800-4E36-A1BF-73B30697637B}" sibTransId="{4AA9030E-45ED-4297-BA9D-2E0BD6D4FA57}"/>
    <dgm:cxn modelId="{B2B3CC4A-9BCA-4071-8D05-42532C0BEBCD}" srcId="{F50B1B1A-F67D-4FF4-A017-F2017CF2DF26}" destId="{D1A470B2-7221-4E08-AF1B-2205815A4B09}" srcOrd="3" destOrd="0" parTransId="{DEDB426D-1FA3-4959-975D-34FDF62D7BC2}" sibTransId="{D23F94F2-2011-4277-9C24-7CF06E574069}"/>
    <dgm:cxn modelId="{4C55276D-A8D9-4DF7-8013-30705DE5DEBA}" type="presOf" srcId="{F4DB680C-EC75-450A-B991-69A6D3842DAB}" destId="{E105850B-AD1F-41F9-B9BE-02970D7B1B51}" srcOrd="0" destOrd="0" presId="urn:microsoft.com/office/officeart/2005/8/layout/vList2"/>
    <dgm:cxn modelId="{18670B81-293A-454E-B74D-EC7914C6FFA5}" type="presOf" srcId="{794D5025-8445-45D0-93B4-BAD0E8C0180E}" destId="{095D722F-7B11-41FD-AF4E-7A4658F7015C}" srcOrd="0" destOrd="0" presId="urn:microsoft.com/office/officeart/2005/8/layout/vList2"/>
    <dgm:cxn modelId="{4765DDAA-75B1-4DAE-834A-BAE86033BB14}" srcId="{F50B1B1A-F67D-4FF4-A017-F2017CF2DF26}" destId="{107FE971-7A9A-4133-B87C-FDF881A5D0C0}" srcOrd="2" destOrd="0" parTransId="{38EC7C3D-21EB-42AB-A63F-31824DF816B3}" sibTransId="{7BBD3FA8-45F6-42D4-9D3B-ABE9DF4509CB}"/>
    <dgm:cxn modelId="{C9EAF2CA-96D1-40B7-B661-234DD8A0F3CF}" srcId="{F50B1B1A-F67D-4FF4-A017-F2017CF2DF26}" destId="{794D5025-8445-45D0-93B4-BAD0E8C0180E}" srcOrd="1" destOrd="0" parTransId="{C63220FD-ED3C-41DD-8C5B-F541982A5FF5}" sibTransId="{80195A85-8F8D-47B4-A645-5162302638A1}"/>
    <dgm:cxn modelId="{A2EB04E7-7B19-40EC-9BD4-E4E8F3C2592E}" type="presOf" srcId="{F50B1B1A-F67D-4FF4-A017-F2017CF2DF26}" destId="{B20A7935-0FA5-4277-98BC-EDB22655941D}" srcOrd="0" destOrd="0" presId="urn:microsoft.com/office/officeart/2005/8/layout/vList2"/>
    <dgm:cxn modelId="{E3332AE7-6DF7-436E-B6E7-12B8E909A987}" type="presOf" srcId="{D1A470B2-7221-4E08-AF1B-2205815A4B09}" destId="{DD655E48-E5F4-4788-886B-7401624CDC61}" srcOrd="0" destOrd="0" presId="urn:microsoft.com/office/officeart/2005/8/layout/vList2"/>
    <dgm:cxn modelId="{EE254B60-0D4D-4F9B-9FA8-BFCA4742E740}" type="presParOf" srcId="{B20A7935-0FA5-4277-98BC-EDB22655941D}" destId="{E105850B-AD1F-41F9-B9BE-02970D7B1B51}" srcOrd="0" destOrd="0" presId="urn:microsoft.com/office/officeart/2005/8/layout/vList2"/>
    <dgm:cxn modelId="{08BF616A-72B8-4930-839A-CB786385B424}" type="presParOf" srcId="{B20A7935-0FA5-4277-98BC-EDB22655941D}" destId="{472F893F-76A6-4BD5-A391-91CC4C12045A}" srcOrd="1" destOrd="0" presId="urn:microsoft.com/office/officeart/2005/8/layout/vList2"/>
    <dgm:cxn modelId="{62CB0842-5EB4-4F22-9251-09F16786F45F}" type="presParOf" srcId="{B20A7935-0FA5-4277-98BC-EDB22655941D}" destId="{095D722F-7B11-41FD-AF4E-7A4658F7015C}" srcOrd="2" destOrd="0" presId="urn:microsoft.com/office/officeart/2005/8/layout/vList2"/>
    <dgm:cxn modelId="{B865C475-36F0-41B9-A638-AC208B627272}" type="presParOf" srcId="{B20A7935-0FA5-4277-98BC-EDB22655941D}" destId="{E8BC8B43-7427-4EEE-AC0B-D97CC518A227}" srcOrd="3" destOrd="0" presId="urn:microsoft.com/office/officeart/2005/8/layout/vList2"/>
    <dgm:cxn modelId="{7CD09569-D230-4893-AC38-AC8FE83850BC}" type="presParOf" srcId="{B20A7935-0FA5-4277-98BC-EDB22655941D}" destId="{7CBB8932-B30A-4675-A32B-0A93769682DA}" srcOrd="4" destOrd="0" presId="urn:microsoft.com/office/officeart/2005/8/layout/vList2"/>
    <dgm:cxn modelId="{C0CEFA4F-E8DD-47F1-91F4-ED7322C3D06B}" type="presParOf" srcId="{B20A7935-0FA5-4277-98BC-EDB22655941D}" destId="{7513456D-71EF-49A9-B105-71976A1CBF4F}" srcOrd="5" destOrd="0" presId="urn:microsoft.com/office/officeart/2005/8/layout/vList2"/>
    <dgm:cxn modelId="{A70316CE-2348-42D7-A81B-8D323F38FC99}" type="presParOf" srcId="{B20A7935-0FA5-4277-98BC-EDB22655941D}" destId="{DD655E48-E5F4-4788-886B-7401624CDC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04B75C-279D-491F-92D3-1C45F0AA87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4E2206-81CA-4AE9-AA73-E09BB9905372}">
      <dgm:prSet custT="1"/>
      <dgm:spPr/>
      <dgm:t>
        <a:bodyPr/>
        <a:lstStyle/>
        <a:p>
          <a:r>
            <a:rPr lang="sk-SK" sz="2000" dirty="0"/>
            <a:t>• </a:t>
          </a:r>
          <a:r>
            <a:rPr lang="sk-SK" sz="2000" b="0" i="1" dirty="0" err="1"/>
            <a:t>dosadzovacia</a:t>
          </a:r>
          <a:r>
            <a:rPr lang="sk-SK" sz="2000" i="1" dirty="0"/>
            <a:t> </a:t>
          </a:r>
          <a:endParaRPr lang="en-US" sz="2000" dirty="0"/>
        </a:p>
      </dgm:t>
    </dgm:pt>
    <dgm:pt modelId="{C5476695-C550-4585-A619-2A4C0062DAA0}" type="parTrans" cxnId="{618F675C-0E1E-4938-A9F1-FE7F3F8DAEC2}">
      <dgm:prSet/>
      <dgm:spPr/>
      <dgm:t>
        <a:bodyPr/>
        <a:lstStyle/>
        <a:p>
          <a:endParaRPr lang="en-US"/>
        </a:p>
      </dgm:t>
    </dgm:pt>
    <dgm:pt modelId="{37E69652-C5D5-4A05-AFC5-86DC7A629E23}" type="sibTrans" cxnId="{618F675C-0E1E-4938-A9F1-FE7F3F8DAEC2}">
      <dgm:prSet/>
      <dgm:spPr/>
      <dgm:t>
        <a:bodyPr/>
        <a:lstStyle/>
        <a:p>
          <a:endParaRPr lang="en-US"/>
        </a:p>
      </dgm:t>
    </dgm:pt>
    <dgm:pt modelId="{F4FFB7AE-B9B6-4A92-B858-0318BAC9DE1F}">
      <dgm:prSet custT="1"/>
      <dgm:spPr/>
      <dgm:t>
        <a:bodyPr/>
        <a:lstStyle/>
        <a:p>
          <a:r>
            <a:rPr lang="sk-SK" sz="2000" dirty="0"/>
            <a:t>• </a:t>
          </a:r>
          <a:r>
            <a:rPr lang="sk-SK" sz="2000" i="1" dirty="0"/>
            <a:t>sčítacia </a:t>
          </a:r>
          <a:endParaRPr lang="en-US" sz="2000" dirty="0"/>
        </a:p>
      </dgm:t>
    </dgm:pt>
    <dgm:pt modelId="{CC766A8C-F110-497D-9EBF-931E351ABC47}" type="parTrans" cxnId="{E14658B0-08F7-4933-8369-FC0D77D726C0}">
      <dgm:prSet/>
      <dgm:spPr/>
      <dgm:t>
        <a:bodyPr/>
        <a:lstStyle/>
        <a:p>
          <a:endParaRPr lang="en-US"/>
        </a:p>
      </dgm:t>
    </dgm:pt>
    <dgm:pt modelId="{93E55318-6157-4DE0-B3B1-BC608D535A7B}" type="sibTrans" cxnId="{E14658B0-08F7-4933-8369-FC0D77D726C0}">
      <dgm:prSet/>
      <dgm:spPr/>
      <dgm:t>
        <a:bodyPr/>
        <a:lstStyle/>
        <a:p>
          <a:endParaRPr lang="en-US"/>
        </a:p>
      </dgm:t>
    </dgm:pt>
    <dgm:pt modelId="{53EC2A32-8422-4727-8D06-00D1D06BD9E2}">
      <dgm:prSet custT="1"/>
      <dgm:spPr/>
      <dgm:t>
        <a:bodyPr/>
        <a:lstStyle/>
        <a:p>
          <a:r>
            <a:rPr lang="sk-SK" sz="2000" dirty="0"/>
            <a:t>• </a:t>
          </a:r>
          <a:r>
            <a:rPr lang="sk-SK" sz="2000" i="1" dirty="0"/>
            <a:t>porovnávacia </a:t>
          </a:r>
          <a:endParaRPr lang="en-US" sz="2000" dirty="0"/>
        </a:p>
      </dgm:t>
    </dgm:pt>
    <dgm:pt modelId="{AB96ADB1-5C7D-4A1A-8BC7-E1497F8E4007}" type="parTrans" cxnId="{866D9FD4-2640-429C-814B-6919E8EB6B9A}">
      <dgm:prSet/>
      <dgm:spPr/>
      <dgm:t>
        <a:bodyPr/>
        <a:lstStyle/>
        <a:p>
          <a:endParaRPr lang="en-US"/>
        </a:p>
      </dgm:t>
    </dgm:pt>
    <dgm:pt modelId="{3C0279AE-DA34-4BB6-8000-ECC00A8DED16}" type="sibTrans" cxnId="{866D9FD4-2640-429C-814B-6919E8EB6B9A}">
      <dgm:prSet/>
      <dgm:spPr/>
      <dgm:t>
        <a:bodyPr/>
        <a:lstStyle/>
        <a:p>
          <a:endParaRPr lang="en-US"/>
        </a:p>
      </dgm:t>
    </dgm:pt>
    <dgm:pt modelId="{94251EB3-C068-443F-A163-46EDADB802E8}">
      <dgm:prSet custT="1"/>
      <dgm:spPr/>
      <dgm:t>
        <a:bodyPr/>
        <a:lstStyle/>
        <a:p>
          <a:r>
            <a:rPr lang="sk-SK" sz="2000" dirty="0"/>
            <a:t>• </a:t>
          </a:r>
          <a:r>
            <a:rPr lang="sk-SK" sz="2000" i="1" dirty="0"/>
            <a:t>grafická</a:t>
          </a:r>
          <a:endParaRPr lang="en-US" sz="2000" dirty="0"/>
        </a:p>
      </dgm:t>
    </dgm:pt>
    <dgm:pt modelId="{D2501D02-71EF-4408-AB03-8864EB96892A}" type="parTrans" cxnId="{430EF632-ED48-4714-82AD-92CCA28483FB}">
      <dgm:prSet/>
      <dgm:spPr/>
      <dgm:t>
        <a:bodyPr/>
        <a:lstStyle/>
        <a:p>
          <a:endParaRPr lang="en-US"/>
        </a:p>
      </dgm:t>
    </dgm:pt>
    <dgm:pt modelId="{7EC4E973-BC99-482E-9C80-0B9B9E909733}" type="sibTrans" cxnId="{430EF632-ED48-4714-82AD-92CCA28483FB}">
      <dgm:prSet/>
      <dgm:spPr/>
      <dgm:t>
        <a:bodyPr/>
        <a:lstStyle/>
        <a:p>
          <a:endParaRPr lang="en-US"/>
        </a:p>
      </dgm:t>
    </dgm:pt>
    <dgm:pt modelId="{CBDDD809-E831-4584-AFC0-6054DDBB4BC5}" type="pres">
      <dgm:prSet presAssocID="{1B04B75C-279D-491F-92D3-1C45F0AA87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FC0470-CBCB-46E4-B574-23FAD6853568}" type="pres">
      <dgm:prSet presAssocID="{264E2206-81CA-4AE9-AA73-E09BB9905372}" presName="hierRoot1" presStyleCnt="0"/>
      <dgm:spPr/>
    </dgm:pt>
    <dgm:pt modelId="{D7777E77-EC3D-4F54-BF82-111DD50B4AFA}" type="pres">
      <dgm:prSet presAssocID="{264E2206-81CA-4AE9-AA73-E09BB9905372}" presName="composite" presStyleCnt="0"/>
      <dgm:spPr/>
    </dgm:pt>
    <dgm:pt modelId="{103A39C0-6537-404A-8D70-F31B7EBFFC57}" type="pres">
      <dgm:prSet presAssocID="{264E2206-81CA-4AE9-AA73-E09BB9905372}" presName="background" presStyleLbl="node0" presStyleIdx="0" presStyleCnt="4"/>
      <dgm:spPr/>
    </dgm:pt>
    <dgm:pt modelId="{4C03050B-BE43-4E17-9881-B94E1A998C77}" type="pres">
      <dgm:prSet presAssocID="{264E2206-81CA-4AE9-AA73-E09BB9905372}" presName="text" presStyleLbl="fgAcc0" presStyleIdx="0" presStyleCnt="4">
        <dgm:presLayoutVars>
          <dgm:chPref val="3"/>
        </dgm:presLayoutVars>
      </dgm:prSet>
      <dgm:spPr/>
    </dgm:pt>
    <dgm:pt modelId="{51ADA950-DEC9-411F-9168-22C9DB42F841}" type="pres">
      <dgm:prSet presAssocID="{264E2206-81CA-4AE9-AA73-E09BB9905372}" presName="hierChild2" presStyleCnt="0"/>
      <dgm:spPr/>
    </dgm:pt>
    <dgm:pt modelId="{EED30EB1-9F2D-4D5B-9F18-DC5799E3F957}" type="pres">
      <dgm:prSet presAssocID="{F4FFB7AE-B9B6-4A92-B858-0318BAC9DE1F}" presName="hierRoot1" presStyleCnt="0"/>
      <dgm:spPr/>
    </dgm:pt>
    <dgm:pt modelId="{BCFD9A14-DF53-4191-91B0-63F17ED2069F}" type="pres">
      <dgm:prSet presAssocID="{F4FFB7AE-B9B6-4A92-B858-0318BAC9DE1F}" presName="composite" presStyleCnt="0"/>
      <dgm:spPr/>
    </dgm:pt>
    <dgm:pt modelId="{2E170FD6-5627-4E8B-A134-20ED828BAAB7}" type="pres">
      <dgm:prSet presAssocID="{F4FFB7AE-B9B6-4A92-B858-0318BAC9DE1F}" presName="background" presStyleLbl="node0" presStyleIdx="1" presStyleCnt="4"/>
      <dgm:spPr/>
    </dgm:pt>
    <dgm:pt modelId="{762A8B4F-82A9-4FCF-85C8-4FAC7962DFC8}" type="pres">
      <dgm:prSet presAssocID="{F4FFB7AE-B9B6-4A92-B858-0318BAC9DE1F}" presName="text" presStyleLbl="fgAcc0" presStyleIdx="1" presStyleCnt="4">
        <dgm:presLayoutVars>
          <dgm:chPref val="3"/>
        </dgm:presLayoutVars>
      </dgm:prSet>
      <dgm:spPr/>
    </dgm:pt>
    <dgm:pt modelId="{5B8F5FDD-5DAD-47C1-98D8-10C9440140E8}" type="pres">
      <dgm:prSet presAssocID="{F4FFB7AE-B9B6-4A92-B858-0318BAC9DE1F}" presName="hierChild2" presStyleCnt="0"/>
      <dgm:spPr/>
    </dgm:pt>
    <dgm:pt modelId="{2D8015CB-CB96-414C-A764-5E88C06AFDCB}" type="pres">
      <dgm:prSet presAssocID="{53EC2A32-8422-4727-8D06-00D1D06BD9E2}" presName="hierRoot1" presStyleCnt="0"/>
      <dgm:spPr/>
    </dgm:pt>
    <dgm:pt modelId="{FBFFBE9D-01AA-4163-A3B0-313BA7559A76}" type="pres">
      <dgm:prSet presAssocID="{53EC2A32-8422-4727-8D06-00D1D06BD9E2}" presName="composite" presStyleCnt="0"/>
      <dgm:spPr/>
    </dgm:pt>
    <dgm:pt modelId="{D9712DA2-FDDB-45CC-AE1C-1B61827FCE59}" type="pres">
      <dgm:prSet presAssocID="{53EC2A32-8422-4727-8D06-00D1D06BD9E2}" presName="background" presStyleLbl="node0" presStyleIdx="2" presStyleCnt="4"/>
      <dgm:spPr/>
    </dgm:pt>
    <dgm:pt modelId="{07EAE6BE-994F-4D0F-B7F4-AF897B19B868}" type="pres">
      <dgm:prSet presAssocID="{53EC2A32-8422-4727-8D06-00D1D06BD9E2}" presName="text" presStyleLbl="fgAcc0" presStyleIdx="2" presStyleCnt="4">
        <dgm:presLayoutVars>
          <dgm:chPref val="3"/>
        </dgm:presLayoutVars>
      </dgm:prSet>
      <dgm:spPr/>
    </dgm:pt>
    <dgm:pt modelId="{D1C1F985-B085-458F-AADB-E65776402815}" type="pres">
      <dgm:prSet presAssocID="{53EC2A32-8422-4727-8D06-00D1D06BD9E2}" presName="hierChild2" presStyleCnt="0"/>
      <dgm:spPr/>
    </dgm:pt>
    <dgm:pt modelId="{D8FA899C-60A8-4E1D-AAB0-1DE70E63D8FF}" type="pres">
      <dgm:prSet presAssocID="{94251EB3-C068-443F-A163-46EDADB802E8}" presName="hierRoot1" presStyleCnt="0"/>
      <dgm:spPr/>
    </dgm:pt>
    <dgm:pt modelId="{6C4DF034-3572-47A3-818E-E14EED1F90A2}" type="pres">
      <dgm:prSet presAssocID="{94251EB3-C068-443F-A163-46EDADB802E8}" presName="composite" presStyleCnt="0"/>
      <dgm:spPr/>
    </dgm:pt>
    <dgm:pt modelId="{A78F11C0-7C66-4C84-9BE7-AFB83F830C10}" type="pres">
      <dgm:prSet presAssocID="{94251EB3-C068-443F-A163-46EDADB802E8}" presName="background" presStyleLbl="node0" presStyleIdx="3" presStyleCnt="4"/>
      <dgm:spPr/>
    </dgm:pt>
    <dgm:pt modelId="{2D92F5D4-84CA-4D60-98A2-619505125655}" type="pres">
      <dgm:prSet presAssocID="{94251EB3-C068-443F-A163-46EDADB802E8}" presName="text" presStyleLbl="fgAcc0" presStyleIdx="3" presStyleCnt="4">
        <dgm:presLayoutVars>
          <dgm:chPref val="3"/>
        </dgm:presLayoutVars>
      </dgm:prSet>
      <dgm:spPr/>
    </dgm:pt>
    <dgm:pt modelId="{7DDAF24F-6569-4B8D-BBE8-F8E8B2498B10}" type="pres">
      <dgm:prSet presAssocID="{94251EB3-C068-443F-A163-46EDADB802E8}" presName="hierChild2" presStyleCnt="0"/>
      <dgm:spPr/>
    </dgm:pt>
  </dgm:ptLst>
  <dgm:cxnLst>
    <dgm:cxn modelId="{759C0006-837E-460B-9650-37F2C462EE75}" type="presOf" srcId="{264E2206-81CA-4AE9-AA73-E09BB9905372}" destId="{4C03050B-BE43-4E17-9881-B94E1A998C77}" srcOrd="0" destOrd="0" presId="urn:microsoft.com/office/officeart/2005/8/layout/hierarchy1"/>
    <dgm:cxn modelId="{430EF632-ED48-4714-82AD-92CCA28483FB}" srcId="{1B04B75C-279D-491F-92D3-1C45F0AA87A5}" destId="{94251EB3-C068-443F-A163-46EDADB802E8}" srcOrd="3" destOrd="0" parTransId="{D2501D02-71EF-4408-AB03-8864EB96892A}" sibTransId="{7EC4E973-BC99-482E-9C80-0B9B9E909733}"/>
    <dgm:cxn modelId="{618F675C-0E1E-4938-A9F1-FE7F3F8DAEC2}" srcId="{1B04B75C-279D-491F-92D3-1C45F0AA87A5}" destId="{264E2206-81CA-4AE9-AA73-E09BB9905372}" srcOrd="0" destOrd="0" parTransId="{C5476695-C550-4585-A619-2A4C0062DAA0}" sibTransId="{37E69652-C5D5-4A05-AFC5-86DC7A629E23}"/>
    <dgm:cxn modelId="{4FD28F4D-6002-4F23-932E-1E4F02D58153}" type="presOf" srcId="{F4FFB7AE-B9B6-4A92-B858-0318BAC9DE1F}" destId="{762A8B4F-82A9-4FCF-85C8-4FAC7962DFC8}" srcOrd="0" destOrd="0" presId="urn:microsoft.com/office/officeart/2005/8/layout/hierarchy1"/>
    <dgm:cxn modelId="{7D8B1D86-8623-41B1-907E-4688708CA84F}" type="presOf" srcId="{94251EB3-C068-443F-A163-46EDADB802E8}" destId="{2D92F5D4-84CA-4D60-98A2-619505125655}" srcOrd="0" destOrd="0" presId="urn:microsoft.com/office/officeart/2005/8/layout/hierarchy1"/>
    <dgm:cxn modelId="{E14658B0-08F7-4933-8369-FC0D77D726C0}" srcId="{1B04B75C-279D-491F-92D3-1C45F0AA87A5}" destId="{F4FFB7AE-B9B6-4A92-B858-0318BAC9DE1F}" srcOrd="1" destOrd="0" parTransId="{CC766A8C-F110-497D-9EBF-931E351ABC47}" sibTransId="{93E55318-6157-4DE0-B3B1-BC608D535A7B}"/>
    <dgm:cxn modelId="{866D9FD4-2640-429C-814B-6919E8EB6B9A}" srcId="{1B04B75C-279D-491F-92D3-1C45F0AA87A5}" destId="{53EC2A32-8422-4727-8D06-00D1D06BD9E2}" srcOrd="2" destOrd="0" parTransId="{AB96ADB1-5C7D-4A1A-8BC7-E1497F8E4007}" sibTransId="{3C0279AE-DA34-4BB6-8000-ECC00A8DED16}"/>
    <dgm:cxn modelId="{ACE147E1-15C2-47A1-9A7D-1FCCD4D3D129}" type="presOf" srcId="{53EC2A32-8422-4727-8D06-00D1D06BD9E2}" destId="{07EAE6BE-994F-4D0F-B7F4-AF897B19B868}" srcOrd="0" destOrd="0" presId="urn:microsoft.com/office/officeart/2005/8/layout/hierarchy1"/>
    <dgm:cxn modelId="{EA623EF5-D0B0-4311-81B5-5ADCDBDC8D74}" type="presOf" srcId="{1B04B75C-279D-491F-92D3-1C45F0AA87A5}" destId="{CBDDD809-E831-4584-AFC0-6054DDBB4BC5}" srcOrd="0" destOrd="0" presId="urn:microsoft.com/office/officeart/2005/8/layout/hierarchy1"/>
    <dgm:cxn modelId="{AB7A0ED8-AEC7-483C-A2A4-4AE4960AB436}" type="presParOf" srcId="{CBDDD809-E831-4584-AFC0-6054DDBB4BC5}" destId="{F3FC0470-CBCB-46E4-B574-23FAD6853568}" srcOrd="0" destOrd="0" presId="urn:microsoft.com/office/officeart/2005/8/layout/hierarchy1"/>
    <dgm:cxn modelId="{CB4AE6BD-C359-422C-B5FC-72009C96EAFC}" type="presParOf" srcId="{F3FC0470-CBCB-46E4-B574-23FAD6853568}" destId="{D7777E77-EC3D-4F54-BF82-111DD50B4AFA}" srcOrd="0" destOrd="0" presId="urn:microsoft.com/office/officeart/2005/8/layout/hierarchy1"/>
    <dgm:cxn modelId="{45754385-BCE8-4ACE-A0A3-78CFA0BD4B30}" type="presParOf" srcId="{D7777E77-EC3D-4F54-BF82-111DD50B4AFA}" destId="{103A39C0-6537-404A-8D70-F31B7EBFFC57}" srcOrd="0" destOrd="0" presId="urn:microsoft.com/office/officeart/2005/8/layout/hierarchy1"/>
    <dgm:cxn modelId="{D66A4B6F-4187-4348-B924-C98071038E65}" type="presParOf" srcId="{D7777E77-EC3D-4F54-BF82-111DD50B4AFA}" destId="{4C03050B-BE43-4E17-9881-B94E1A998C77}" srcOrd="1" destOrd="0" presId="urn:microsoft.com/office/officeart/2005/8/layout/hierarchy1"/>
    <dgm:cxn modelId="{1CBD3352-B09F-4F9E-BBB8-1D7B5B089A46}" type="presParOf" srcId="{F3FC0470-CBCB-46E4-B574-23FAD6853568}" destId="{51ADA950-DEC9-411F-9168-22C9DB42F841}" srcOrd="1" destOrd="0" presId="urn:microsoft.com/office/officeart/2005/8/layout/hierarchy1"/>
    <dgm:cxn modelId="{604D5B45-0515-4E1A-A8DB-0D051A169CAB}" type="presParOf" srcId="{CBDDD809-E831-4584-AFC0-6054DDBB4BC5}" destId="{EED30EB1-9F2D-4D5B-9F18-DC5799E3F957}" srcOrd="1" destOrd="0" presId="urn:microsoft.com/office/officeart/2005/8/layout/hierarchy1"/>
    <dgm:cxn modelId="{17DDCD47-965A-4E6E-A532-D4F8EF64798A}" type="presParOf" srcId="{EED30EB1-9F2D-4D5B-9F18-DC5799E3F957}" destId="{BCFD9A14-DF53-4191-91B0-63F17ED2069F}" srcOrd="0" destOrd="0" presId="urn:microsoft.com/office/officeart/2005/8/layout/hierarchy1"/>
    <dgm:cxn modelId="{65FEF67F-91AB-424C-A3C7-F3D28D319130}" type="presParOf" srcId="{BCFD9A14-DF53-4191-91B0-63F17ED2069F}" destId="{2E170FD6-5627-4E8B-A134-20ED828BAAB7}" srcOrd="0" destOrd="0" presId="urn:microsoft.com/office/officeart/2005/8/layout/hierarchy1"/>
    <dgm:cxn modelId="{9BD512AD-90AE-4318-9936-83C28F8E316D}" type="presParOf" srcId="{BCFD9A14-DF53-4191-91B0-63F17ED2069F}" destId="{762A8B4F-82A9-4FCF-85C8-4FAC7962DFC8}" srcOrd="1" destOrd="0" presId="urn:microsoft.com/office/officeart/2005/8/layout/hierarchy1"/>
    <dgm:cxn modelId="{1D091727-D69C-4A00-9E1D-AE41496FFDE7}" type="presParOf" srcId="{EED30EB1-9F2D-4D5B-9F18-DC5799E3F957}" destId="{5B8F5FDD-5DAD-47C1-98D8-10C9440140E8}" srcOrd="1" destOrd="0" presId="urn:microsoft.com/office/officeart/2005/8/layout/hierarchy1"/>
    <dgm:cxn modelId="{4D7E8899-4BE6-4509-94EC-2556F125218A}" type="presParOf" srcId="{CBDDD809-E831-4584-AFC0-6054DDBB4BC5}" destId="{2D8015CB-CB96-414C-A764-5E88C06AFDCB}" srcOrd="2" destOrd="0" presId="urn:microsoft.com/office/officeart/2005/8/layout/hierarchy1"/>
    <dgm:cxn modelId="{74492D91-8B6E-4FAF-9CED-27A629261F18}" type="presParOf" srcId="{2D8015CB-CB96-414C-A764-5E88C06AFDCB}" destId="{FBFFBE9D-01AA-4163-A3B0-313BA7559A76}" srcOrd="0" destOrd="0" presId="urn:microsoft.com/office/officeart/2005/8/layout/hierarchy1"/>
    <dgm:cxn modelId="{85D56E20-418C-4DF0-8814-FF6BB37D7C1B}" type="presParOf" srcId="{FBFFBE9D-01AA-4163-A3B0-313BA7559A76}" destId="{D9712DA2-FDDB-45CC-AE1C-1B61827FCE59}" srcOrd="0" destOrd="0" presId="urn:microsoft.com/office/officeart/2005/8/layout/hierarchy1"/>
    <dgm:cxn modelId="{9756FF28-7869-4533-A5B3-149DB1397554}" type="presParOf" srcId="{FBFFBE9D-01AA-4163-A3B0-313BA7559A76}" destId="{07EAE6BE-994F-4D0F-B7F4-AF897B19B868}" srcOrd="1" destOrd="0" presId="urn:microsoft.com/office/officeart/2005/8/layout/hierarchy1"/>
    <dgm:cxn modelId="{18BA1D66-857E-4B29-A9CA-C2545A9B87AA}" type="presParOf" srcId="{2D8015CB-CB96-414C-A764-5E88C06AFDCB}" destId="{D1C1F985-B085-458F-AADB-E65776402815}" srcOrd="1" destOrd="0" presId="urn:microsoft.com/office/officeart/2005/8/layout/hierarchy1"/>
    <dgm:cxn modelId="{C79A52B5-601B-4682-A065-A977D222E6BB}" type="presParOf" srcId="{CBDDD809-E831-4584-AFC0-6054DDBB4BC5}" destId="{D8FA899C-60A8-4E1D-AAB0-1DE70E63D8FF}" srcOrd="3" destOrd="0" presId="urn:microsoft.com/office/officeart/2005/8/layout/hierarchy1"/>
    <dgm:cxn modelId="{7CEE3DB6-FADB-4E21-A90F-CC5BBD1FA6D0}" type="presParOf" srcId="{D8FA899C-60A8-4E1D-AAB0-1DE70E63D8FF}" destId="{6C4DF034-3572-47A3-818E-E14EED1F90A2}" srcOrd="0" destOrd="0" presId="urn:microsoft.com/office/officeart/2005/8/layout/hierarchy1"/>
    <dgm:cxn modelId="{09B8AF3A-E536-4887-A608-DEEA9D9D2EBE}" type="presParOf" srcId="{6C4DF034-3572-47A3-818E-E14EED1F90A2}" destId="{A78F11C0-7C66-4C84-9BE7-AFB83F830C10}" srcOrd="0" destOrd="0" presId="urn:microsoft.com/office/officeart/2005/8/layout/hierarchy1"/>
    <dgm:cxn modelId="{D74319E6-E7F4-4049-BEB2-AABBCA47CDC4}" type="presParOf" srcId="{6C4DF034-3572-47A3-818E-E14EED1F90A2}" destId="{2D92F5D4-84CA-4D60-98A2-619505125655}" srcOrd="1" destOrd="0" presId="urn:microsoft.com/office/officeart/2005/8/layout/hierarchy1"/>
    <dgm:cxn modelId="{B81C237F-B0C4-47A7-A440-FE6374B64DF9}" type="presParOf" srcId="{D8FA899C-60A8-4E1D-AAB0-1DE70E63D8FF}" destId="{7DDAF24F-6569-4B8D-BBE8-F8E8B2498B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D8F92E-AFAE-44B9-9A42-FD0BFA13A02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F65205-470D-4AF5-AAEC-123B4D8E91E4}">
      <dgm:prSet custT="1"/>
      <dgm:spPr/>
      <dgm:t>
        <a:bodyPr/>
        <a:lstStyle/>
        <a:p>
          <a:r>
            <a:rPr lang="sk-SK" sz="1800" dirty="0"/>
            <a:t>• </a:t>
          </a:r>
          <a:r>
            <a:rPr lang="sk-SK" sz="1800" b="0" i="0" dirty="0"/>
            <a:t>pri riešení sústav viac rovníc s viacerými neznámymi používame rovnaké úpravy ako v predchádzajúcej kapitole, pričom môžeme vynechať rovnicu, ktorá je násobkom rovnice inej</a:t>
          </a:r>
          <a:endParaRPr lang="en-US" sz="1800" dirty="0"/>
        </a:p>
      </dgm:t>
    </dgm:pt>
    <dgm:pt modelId="{428DAECD-EBFD-4327-8530-C26ADBB95DA5}" type="parTrans" cxnId="{E2E56532-1029-49DB-A520-9DC2217C8776}">
      <dgm:prSet/>
      <dgm:spPr/>
      <dgm:t>
        <a:bodyPr/>
        <a:lstStyle/>
        <a:p>
          <a:endParaRPr lang="en-US"/>
        </a:p>
      </dgm:t>
    </dgm:pt>
    <dgm:pt modelId="{4A4E828F-0E47-4E14-80E5-1842B00C8C49}" type="sibTrans" cxnId="{E2E56532-1029-49DB-A520-9DC2217C8776}">
      <dgm:prSet/>
      <dgm:spPr/>
      <dgm:t>
        <a:bodyPr/>
        <a:lstStyle/>
        <a:p>
          <a:endParaRPr lang="en-US"/>
        </a:p>
      </dgm:t>
    </dgm:pt>
    <dgm:pt modelId="{38BF149A-B1A8-4AE5-A13E-04361B9B4172}">
      <dgm:prSet custT="1"/>
      <dgm:spPr/>
      <dgm:t>
        <a:bodyPr/>
        <a:lstStyle/>
        <a:p>
          <a:r>
            <a:rPr lang="sk-SK" sz="1800" dirty="0"/>
            <a:t>• </a:t>
          </a:r>
          <a:r>
            <a:rPr lang="sk-SK" sz="1800" b="0" i="0" dirty="0"/>
            <a:t>sústavu (ľubovoľného počtu) rovníc s tromi neznámymi tak budeme prevádzať na sústavu dvoch rovníc s dvomi neznámymi</a:t>
          </a:r>
          <a:endParaRPr lang="en-US" sz="1800" dirty="0"/>
        </a:p>
      </dgm:t>
    </dgm:pt>
    <dgm:pt modelId="{8ED977AA-44B0-47A0-9FE2-2F9FDFA524DA}" type="parTrans" cxnId="{627D48A5-B42A-428E-BCCB-85A6BC14F71C}">
      <dgm:prSet/>
      <dgm:spPr/>
      <dgm:t>
        <a:bodyPr/>
        <a:lstStyle/>
        <a:p>
          <a:endParaRPr lang="en-US"/>
        </a:p>
      </dgm:t>
    </dgm:pt>
    <dgm:pt modelId="{BD4E8DE1-05C4-4822-A8FF-8776592D5D36}" type="sibTrans" cxnId="{627D48A5-B42A-428E-BCCB-85A6BC14F71C}">
      <dgm:prSet/>
      <dgm:spPr/>
      <dgm:t>
        <a:bodyPr/>
        <a:lstStyle/>
        <a:p>
          <a:endParaRPr lang="en-US"/>
        </a:p>
      </dgm:t>
    </dgm:pt>
    <dgm:pt modelId="{A1687118-0861-4159-8DE5-1A85E8AB163A}" type="pres">
      <dgm:prSet presAssocID="{B4D8F92E-AFAE-44B9-9A42-FD0BFA13A02F}" presName="linear" presStyleCnt="0">
        <dgm:presLayoutVars>
          <dgm:animLvl val="lvl"/>
          <dgm:resizeHandles val="exact"/>
        </dgm:presLayoutVars>
      </dgm:prSet>
      <dgm:spPr/>
    </dgm:pt>
    <dgm:pt modelId="{CA7081CF-6E3D-47D4-AB0E-BF7786BE8496}" type="pres">
      <dgm:prSet presAssocID="{2CF65205-470D-4AF5-AAEC-123B4D8E91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9EA49F-A135-4D75-A3B7-1B69335B5219}" type="pres">
      <dgm:prSet presAssocID="{4A4E828F-0E47-4E14-80E5-1842B00C8C49}" presName="spacer" presStyleCnt="0"/>
      <dgm:spPr/>
    </dgm:pt>
    <dgm:pt modelId="{60F62AC4-4ED9-40D0-903E-F1B9BA158E9D}" type="pres">
      <dgm:prSet presAssocID="{38BF149A-B1A8-4AE5-A13E-04361B9B41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E56532-1029-49DB-A520-9DC2217C8776}" srcId="{B4D8F92E-AFAE-44B9-9A42-FD0BFA13A02F}" destId="{2CF65205-470D-4AF5-AAEC-123B4D8E91E4}" srcOrd="0" destOrd="0" parTransId="{428DAECD-EBFD-4327-8530-C26ADBB95DA5}" sibTransId="{4A4E828F-0E47-4E14-80E5-1842B00C8C49}"/>
    <dgm:cxn modelId="{1709194A-4DB0-4CAD-968D-AD5DC4EAECE2}" type="presOf" srcId="{2CF65205-470D-4AF5-AAEC-123B4D8E91E4}" destId="{CA7081CF-6E3D-47D4-AB0E-BF7786BE8496}" srcOrd="0" destOrd="0" presId="urn:microsoft.com/office/officeart/2005/8/layout/vList2"/>
    <dgm:cxn modelId="{9FB2025A-4563-477E-B7DF-EC6C49876DEC}" type="presOf" srcId="{B4D8F92E-AFAE-44B9-9A42-FD0BFA13A02F}" destId="{A1687118-0861-4159-8DE5-1A85E8AB163A}" srcOrd="0" destOrd="0" presId="urn:microsoft.com/office/officeart/2005/8/layout/vList2"/>
    <dgm:cxn modelId="{627D48A5-B42A-428E-BCCB-85A6BC14F71C}" srcId="{B4D8F92E-AFAE-44B9-9A42-FD0BFA13A02F}" destId="{38BF149A-B1A8-4AE5-A13E-04361B9B4172}" srcOrd="1" destOrd="0" parTransId="{8ED977AA-44B0-47A0-9FE2-2F9FDFA524DA}" sibTransId="{BD4E8DE1-05C4-4822-A8FF-8776592D5D36}"/>
    <dgm:cxn modelId="{12C493DE-ECA1-43BC-B972-C0F8EEDD3927}" type="presOf" srcId="{38BF149A-B1A8-4AE5-A13E-04361B9B4172}" destId="{60F62AC4-4ED9-40D0-903E-F1B9BA158E9D}" srcOrd="0" destOrd="0" presId="urn:microsoft.com/office/officeart/2005/8/layout/vList2"/>
    <dgm:cxn modelId="{4DEDD164-5899-4AB5-8141-21DA2844B0C3}" type="presParOf" srcId="{A1687118-0861-4159-8DE5-1A85E8AB163A}" destId="{CA7081CF-6E3D-47D4-AB0E-BF7786BE8496}" srcOrd="0" destOrd="0" presId="urn:microsoft.com/office/officeart/2005/8/layout/vList2"/>
    <dgm:cxn modelId="{30D7B3CE-C9E6-4E81-A5C7-CE1AF5041EAD}" type="presParOf" srcId="{A1687118-0861-4159-8DE5-1A85E8AB163A}" destId="{B59EA49F-A135-4D75-A3B7-1B69335B5219}" srcOrd="1" destOrd="0" presId="urn:microsoft.com/office/officeart/2005/8/layout/vList2"/>
    <dgm:cxn modelId="{6DE8FAE6-8926-47D6-9BC8-84A345CBD9F7}" type="presParOf" srcId="{A1687118-0861-4159-8DE5-1A85E8AB163A}" destId="{60F62AC4-4ED9-40D0-903E-F1B9BA158E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1D40C0-24A2-4E82-9BFD-B582DF5D27EF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374FA-3DE7-4AF5-B8BE-BE08378E86A0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1"/>
            </a:rPr>
            <a:t>https://sites.google.com/site/najmatika/matematika-pre-1-a/rovnice-a-nerovnice/sustavy-linearnych-rovnic</a:t>
          </a:r>
          <a:endParaRPr lang="en-US" dirty="0"/>
        </a:p>
      </dgm:t>
    </dgm:pt>
    <dgm:pt modelId="{3E31554D-8860-493E-87C2-24524D121151}" type="parTrans" cxnId="{8DCC9080-A922-4B1D-BD42-3BBA6B04F42F}">
      <dgm:prSet/>
      <dgm:spPr/>
      <dgm:t>
        <a:bodyPr/>
        <a:lstStyle/>
        <a:p>
          <a:endParaRPr lang="en-US"/>
        </a:p>
      </dgm:t>
    </dgm:pt>
    <dgm:pt modelId="{B6E0789F-F670-4404-8E6C-81BFCE10F79C}" type="sibTrans" cxnId="{8DCC9080-A922-4B1D-BD42-3BBA6B04F42F}">
      <dgm:prSet/>
      <dgm:spPr/>
      <dgm:t>
        <a:bodyPr/>
        <a:lstStyle/>
        <a:p>
          <a:endParaRPr lang="en-US"/>
        </a:p>
      </dgm:t>
    </dgm:pt>
    <dgm:pt modelId="{983422FF-525E-4BA5-B3F8-9EAB11A14143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2"/>
            </a:rPr>
            <a:t>https://slideplayer.sk/slide/17244867/</a:t>
          </a:r>
          <a:endParaRPr lang="en-US" dirty="0"/>
        </a:p>
      </dgm:t>
    </dgm:pt>
    <dgm:pt modelId="{4FCF3E4B-3D7F-4792-AE82-6B7F60241446}" type="parTrans" cxnId="{8051368B-EE90-4984-BBF4-044B34C68788}">
      <dgm:prSet/>
      <dgm:spPr/>
      <dgm:t>
        <a:bodyPr/>
        <a:lstStyle/>
        <a:p>
          <a:endParaRPr lang="en-US"/>
        </a:p>
      </dgm:t>
    </dgm:pt>
    <dgm:pt modelId="{E0E2388B-956A-4BB3-8ED7-3B60026C36D4}" type="sibTrans" cxnId="{8051368B-EE90-4984-BBF4-044B34C68788}">
      <dgm:prSet/>
      <dgm:spPr/>
      <dgm:t>
        <a:bodyPr/>
        <a:lstStyle/>
        <a:p>
          <a:endParaRPr lang="en-US"/>
        </a:p>
      </dgm:t>
    </dgm:pt>
    <dgm:pt modelId="{88ED3155-42A3-4CC7-AB8E-A75702FB5DA4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3"/>
            </a:rPr>
            <a:t>https://www.priklady.eu/sk/riesene-priklady-matematika/matice.alej</a:t>
          </a:r>
          <a:endParaRPr lang="en-US" dirty="0"/>
        </a:p>
      </dgm:t>
    </dgm:pt>
    <dgm:pt modelId="{60F40314-58B7-4E88-B401-E2E4523905D5}" type="parTrans" cxnId="{639D3F35-A53C-41F8-BB47-70310DF36CCB}">
      <dgm:prSet/>
      <dgm:spPr/>
      <dgm:t>
        <a:bodyPr/>
        <a:lstStyle/>
        <a:p>
          <a:endParaRPr lang="en-US"/>
        </a:p>
      </dgm:t>
    </dgm:pt>
    <dgm:pt modelId="{572C2B7A-43FE-4CC8-AD74-BF08472F6405}" type="sibTrans" cxnId="{639D3F35-A53C-41F8-BB47-70310DF36CCB}">
      <dgm:prSet/>
      <dgm:spPr/>
      <dgm:t>
        <a:bodyPr/>
        <a:lstStyle/>
        <a:p>
          <a:endParaRPr lang="en-US"/>
        </a:p>
      </dgm:t>
    </dgm:pt>
    <dgm:pt modelId="{9EE635C7-2F71-44C3-A3AB-498FE1BB96DF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4"/>
            </a:rPr>
            <a:t>https://lms.umb.sk/mod/book/view.php?id=134433</a:t>
          </a:r>
          <a:endParaRPr lang="sk-SK" dirty="0"/>
        </a:p>
        <a:p>
          <a:endParaRPr lang="en-US" dirty="0"/>
        </a:p>
      </dgm:t>
    </dgm:pt>
    <dgm:pt modelId="{B9F065E1-1E01-483E-9C9A-7B27840AC0E9}" type="parTrans" cxnId="{844F381D-1199-44B9-9E19-55A2A5BBE538}">
      <dgm:prSet/>
      <dgm:spPr/>
      <dgm:t>
        <a:bodyPr/>
        <a:lstStyle/>
        <a:p>
          <a:endParaRPr lang="sk-SK"/>
        </a:p>
      </dgm:t>
    </dgm:pt>
    <dgm:pt modelId="{B96CABF4-C5DB-4389-BAEC-5D308E14AC23}" type="sibTrans" cxnId="{844F381D-1199-44B9-9E19-55A2A5BBE538}">
      <dgm:prSet/>
      <dgm:spPr/>
      <dgm:t>
        <a:bodyPr/>
        <a:lstStyle/>
        <a:p>
          <a:endParaRPr lang="sk-SK"/>
        </a:p>
      </dgm:t>
    </dgm:pt>
    <dgm:pt modelId="{1D9C3B92-9AE7-4E7F-BC61-22F79FC3BD0B}" type="pres">
      <dgm:prSet presAssocID="{5D1D40C0-24A2-4E82-9BFD-B582DF5D27EF}" presName="vert0" presStyleCnt="0">
        <dgm:presLayoutVars>
          <dgm:dir/>
          <dgm:animOne val="branch"/>
          <dgm:animLvl val="lvl"/>
        </dgm:presLayoutVars>
      </dgm:prSet>
      <dgm:spPr/>
    </dgm:pt>
    <dgm:pt modelId="{C9721AAA-BB02-4895-8C0B-CBBE046C1D7A}" type="pres">
      <dgm:prSet presAssocID="{C66374FA-3DE7-4AF5-B8BE-BE08378E86A0}" presName="thickLine" presStyleLbl="alignNode1" presStyleIdx="0" presStyleCnt="4"/>
      <dgm:spPr/>
    </dgm:pt>
    <dgm:pt modelId="{EC105AA0-36E4-49BF-8E55-E864EF4DE4D9}" type="pres">
      <dgm:prSet presAssocID="{C66374FA-3DE7-4AF5-B8BE-BE08378E86A0}" presName="horz1" presStyleCnt="0"/>
      <dgm:spPr/>
    </dgm:pt>
    <dgm:pt modelId="{1968719D-99AD-4F25-82D0-A8788EF83991}" type="pres">
      <dgm:prSet presAssocID="{C66374FA-3DE7-4AF5-B8BE-BE08378E86A0}" presName="tx1" presStyleLbl="revTx" presStyleIdx="0" presStyleCnt="4"/>
      <dgm:spPr/>
    </dgm:pt>
    <dgm:pt modelId="{1FB680FD-F71C-499A-8187-A00F3066923A}" type="pres">
      <dgm:prSet presAssocID="{C66374FA-3DE7-4AF5-B8BE-BE08378E86A0}" presName="vert1" presStyleCnt="0"/>
      <dgm:spPr/>
    </dgm:pt>
    <dgm:pt modelId="{73AD5833-FDB1-4C99-B254-9216B2640C42}" type="pres">
      <dgm:prSet presAssocID="{983422FF-525E-4BA5-B3F8-9EAB11A14143}" presName="thickLine" presStyleLbl="alignNode1" presStyleIdx="1" presStyleCnt="4"/>
      <dgm:spPr/>
    </dgm:pt>
    <dgm:pt modelId="{D8CAE13E-B93E-4C07-A4F0-B57CC5742273}" type="pres">
      <dgm:prSet presAssocID="{983422FF-525E-4BA5-B3F8-9EAB11A14143}" presName="horz1" presStyleCnt="0"/>
      <dgm:spPr/>
    </dgm:pt>
    <dgm:pt modelId="{F54057CE-EE54-4689-9804-CE029AFA26D6}" type="pres">
      <dgm:prSet presAssocID="{983422FF-525E-4BA5-B3F8-9EAB11A14143}" presName="tx1" presStyleLbl="revTx" presStyleIdx="1" presStyleCnt="4"/>
      <dgm:spPr/>
    </dgm:pt>
    <dgm:pt modelId="{06CC386D-E22F-419D-AE41-49263A760C08}" type="pres">
      <dgm:prSet presAssocID="{983422FF-525E-4BA5-B3F8-9EAB11A14143}" presName="vert1" presStyleCnt="0"/>
      <dgm:spPr/>
    </dgm:pt>
    <dgm:pt modelId="{95FFFC20-2057-4FB8-A71E-7D68ACA23D31}" type="pres">
      <dgm:prSet presAssocID="{88ED3155-42A3-4CC7-AB8E-A75702FB5DA4}" presName="thickLine" presStyleLbl="alignNode1" presStyleIdx="2" presStyleCnt="4"/>
      <dgm:spPr/>
    </dgm:pt>
    <dgm:pt modelId="{F16BFF88-5DB8-4B9F-A770-65B06B7FCDE3}" type="pres">
      <dgm:prSet presAssocID="{88ED3155-42A3-4CC7-AB8E-A75702FB5DA4}" presName="horz1" presStyleCnt="0"/>
      <dgm:spPr/>
    </dgm:pt>
    <dgm:pt modelId="{8BD81633-5337-4557-B7BC-8092949B8F5F}" type="pres">
      <dgm:prSet presAssocID="{88ED3155-42A3-4CC7-AB8E-A75702FB5DA4}" presName="tx1" presStyleLbl="revTx" presStyleIdx="2" presStyleCnt="4"/>
      <dgm:spPr/>
    </dgm:pt>
    <dgm:pt modelId="{A927E8BB-E886-43DF-A6E8-F08F6E049AB9}" type="pres">
      <dgm:prSet presAssocID="{88ED3155-42A3-4CC7-AB8E-A75702FB5DA4}" presName="vert1" presStyleCnt="0"/>
      <dgm:spPr/>
    </dgm:pt>
    <dgm:pt modelId="{6F0FDF21-2189-4F3D-8E53-0A4E7758FF38}" type="pres">
      <dgm:prSet presAssocID="{9EE635C7-2F71-44C3-A3AB-498FE1BB96DF}" presName="thickLine" presStyleLbl="alignNode1" presStyleIdx="3" presStyleCnt="4"/>
      <dgm:spPr/>
    </dgm:pt>
    <dgm:pt modelId="{FB28C613-B5E9-47D9-BC04-A2B41CB129C5}" type="pres">
      <dgm:prSet presAssocID="{9EE635C7-2F71-44C3-A3AB-498FE1BB96DF}" presName="horz1" presStyleCnt="0"/>
      <dgm:spPr/>
    </dgm:pt>
    <dgm:pt modelId="{EB5DEE8B-C7D1-4DCC-BCF1-F577AF185E8B}" type="pres">
      <dgm:prSet presAssocID="{9EE635C7-2F71-44C3-A3AB-498FE1BB96DF}" presName="tx1" presStyleLbl="revTx" presStyleIdx="3" presStyleCnt="4"/>
      <dgm:spPr/>
    </dgm:pt>
    <dgm:pt modelId="{EC76689E-DE82-4153-AF27-5F5E6B1BB534}" type="pres">
      <dgm:prSet presAssocID="{9EE635C7-2F71-44C3-A3AB-498FE1BB96DF}" presName="vert1" presStyleCnt="0"/>
      <dgm:spPr/>
    </dgm:pt>
  </dgm:ptLst>
  <dgm:cxnLst>
    <dgm:cxn modelId="{844F381D-1199-44B9-9E19-55A2A5BBE538}" srcId="{5D1D40C0-24A2-4E82-9BFD-B582DF5D27EF}" destId="{9EE635C7-2F71-44C3-A3AB-498FE1BB96DF}" srcOrd="3" destOrd="0" parTransId="{B9F065E1-1E01-483E-9C9A-7B27840AC0E9}" sibTransId="{B96CABF4-C5DB-4389-BAEC-5D308E14AC23}"/>
    <dgm:cxn modelId="{639D3F35-A53C-41F8-BB47-70310DF36CCB}" srcId="{5D1D40C0-24A2-4E82-9BFD-B582DF5D27EF}" destId="{88ED3155-42A3-4CC7-AB8E-A75702FB5DA4}" srcOrd="2" destOrd="0" parTransId="{60F40314-58B7-4E88-B401-E2E4523905D5}" sibTransId="{572C2B7A-43FE-4CC8-AD74-BF08472F6405}"/>
    <dgm:cxn modelId="{A161746B-3A12-4F75-94B3-C58F2C139BC0}" type="presOf" srcId="{C66374FA-3DE7-4AF5-B8BE-BE08378E86A0}" destId="{1968719D-99AD-4F25-82D0-A8788EF83991}" srcOrd="0" destOrd="0" presId="urn:microsoft.com/office/officeart/2008/layout/LinedList"/>
    <dgm:cxn modelId="{8DCC9080-A922-4B1D-BD42-3BBA6B04F42F}" srcId="{5D1D40C0-24A2-4E82-9BFD-B582DF5D27EF}" destId="{C66374FA-3DE7-4AF5-B8BE-BE08378E86A0}" srcOrd="0" destOrd="0" parTransId="{3E31554D-8860-493E-87C2-24524D121151}" sibTransId="{B6E0789F-F670-4404-8E6C-81BFCE10F79C}"/>
    <dgm:cxn modelId="{8051368B-EE90-4984-BBF4-044B34C68788}" srcId="{5D1D40C0-24A2-4E82-9BFD-B582DF5D27EF}" destId="{983422FF-525E-4BA5-B3F8-9EAB11A14143}" srcOrd="1" destOrd="0" parTransId="{4FCF3E4B-3D7F-4792-AE82-6B7F60241446}" sibTransId="{E0E2388B-956A-4BB3-8ED7-3B60026C36D4}"/>
    <dgm:cxn modelId="{D58AB1A5-CEA8-445E-885D-0B621FFC281B}" type="presOf" srcId="{983422FF-525E-4BA5-B3F8-9EAB11A14143}" destId="{F54057CE-EE54-4689-9804-CE029AFA26D6}" srcOrd="0" destOrd="0" presId="urn:microsoft.com/office/officeart/2008/layout/LinedList"/>
    <dgm:cxn modelId="{9E7003BE-1947-45F4-B742-A01970B732F0}" type="presOf" srcId="{88ED3155-42A3-4CC7-AB8E-A75702FB5DA4}" destId="{8BD81633-5337-4557-B7BC-8092949B8F5F}" srcOrd="0" destOrd="0" presId="urn:microsoft.com/office/officeart/2008/layout/LinedList"/>
    <dgm:cxn modelId="{479061E5-CD3B-4A8D-9727-0E949EDBA001}" type="presOf" srcId="{5D1D40C0-24A2-4E82-9BFD-B582DF5D27EF}" destId="{1D9C3B92-9AE7-4E7F-BC61-22F79FC3BD0B}" srcOrd="0" destOrd="0" presId="urn:microsoft.com/office/officeart/2008/layout/LinedList"/>
    <dgm:cxn modelId="{2A5724ED-796C-414A-88A8-CC69069FD9B7}" type="presOf" srcId="{9EE635C7-2F71-44C3-A3AB-498FE1BB96DF}" destId="{EB5DEE8B-C7D1-4DCC-BCF1-F577AF185E8B}" srcOrd="0" destOrd="0" presId="urn:microsoft.com/office/officeart/2008/layout/LinedList"/>
    <dgm:cxn modelId="{1256EB34-0FB7-48E8-97B4-71DDB1409AB9}" type="presParOf" srcId="{1D9C3B92-9AE7-4E7F-BC61-22F79FC3BD0B}" destId="{C9721AAA-BB02-4895-8C0B-CBBE046C1D7A}" srcOrd="0" destOrd="0" presId="urn:microsoft.com/office/officeart/2008/layout/LinedList"/>
    <dgm:cxn modelId="{EFD3644F-2A05-4F40-B4B7-11A89C977688}" type="presParOf" srcId="{1D9C3B92-9AE7-4E7F-BC61-22F79FC3BD0B}" destId="{EC105AA0-36E4-49BF-8E55-E864EF4DE4D9}" srcOrd="1" destOrd="0" presId="urn:microsoft.com/office/officeart/2008/layout/LinedList"/>
    <dgm:cxn modelId="{5939736E-B7FE-42AB-BDE5-BDFC33E04F69}" type="presParOf" srcId="{EC105AA0-36E4-49BF-8E55-E864EF4DE4D9}" destId="{1968719D-99AD-4F25-82D0-A8788EF83991}" srcOrd="0" destOrd="0" presId="urn:microsoft.com/office/officeart/2008/layout/LinedList"/>
    <dgm:cxn modelId="{71BB29EB-2F9B-4885-9D4C-8F7AE1607C42}" type="presParOf" srcId="{EC105AA0-36E4-49BF-8E55-E864EF4DE4D9}" destId="{1FB680FD-F71C-499A-8187-A00F3066923A}" srcOrd="1" destOrd="0" presId="urn:microsoft.com/office/officeart/2008/layout/LinedList"/>
    <dgm:cxn modelId="{40EC525A-5174-44A8-A9E4-6CEAC28852EB}" type="presParOf" srcId="{1D9C3B92-9AE7-4E7F-BC61-22F79FC3BD0B}" destId="{73AD5833-FDB1-4C99-B254-9216B2640C42}" srcOrd="2" destOrd="0" presId="urn:microsoft.com/office/officeart/2008/layout/LinedList"/>
    <dgm:cxn modelId="{7BA87275-D4A8-4DA7-8463-77653F5B192B}" type="presParOf" srcId="{1D9C3B92-9AE7-4E7F-BC61-22F79FC3BD0B}" destId="{D8CAE13E-B93E-4C07-A4F0-B57CC5742273}" srcOrd="3" destOrd="0" presId="urn:microsoft.com/office/officeart/2008/layout/LinedList"/>
    <dgm:cxn modelId="{6760A978-6A72-4486-8366-A82EBB6B912C}" type="presParOf" srcId="{D8CAE13E-B93E-4C07-A4F0-B57CC5742273}" destId="{F54057CE-EE54-4689-9804-CE029AFA26D6}" srcOrd="0" destOrd="0" presId="urn:microsoft.com/office/officeart/2008/layout/LinedList"/>
    <dgm:cxn modelId="{FB24253C-8F9A-45EB-8EFD-3140EAC6E916}" type="presParOf" srcId="{D8CAE13E-B93E-4C07-A4F0-B57CC5742273}" destId="{06CC386D-E22F-419D-AE41-49263A760C08}" srcOrd="1" destOrd="0" presId="urn:microsoft.com/office/officeart/2008/layout/LinedList"/>
    <dgm:cxn modelId="{DD885C59-7174-4A77-9C30-64FD199C18E6}" type="presParOf" srcId="{1D9C3B92-9AE7-4E7F-BC61-22F79FC3BD0B}" destId="{95FFFC20-2057-4FB8-A71E-7D68ACA23D31}" srcOrd="4" destOrd="0" presId="urn:microsoft.com/office/officeart/2008/layout/LinedList"/>
    <dgm:cxn modelId="{E40C5237-DC85-43A0-8F6D-D96ADAC73DF1}" type="presParOf" srcId="{1D9C3B92-9AE7-4E7F-BC61-22F79FC3BD0B}" destId="{F16BFF88-5DB8-4B9F-A770-65B06B7FCDE3}" srcOrd="5" destOrd="0" presId="urn:microsoft.com/office/officeart/2008/layout/LinedList"/>
    <dgm:cxn modelId="{39226EA0-1E8B-4D23-AF11-E65578816158}" type="presParOf" srcId="{F16BFF88-5DB8-4B9F-A770-65B06B7FCDE3}" destId="{8BD81633-5337-4557-B7BC-8092949B8F5F}" srcOrd="0" destOrd="0" presId="urn:microsoft.com/office/officeart/2008/layout/LinedList"/>
    <dgm:cxn modelId="{A50C0886-0712-4625-BA37-F998AF787C44}" type="presParOf" srcId="{F16BFF88-5DB8-4B9F-A770-65B06B7FCDE3}" destId="{A927E8BB-E886-43DF-A6E8-F08F6E049AB9}" srcOrd="1" destOrd="0" presId="urn:microsoft.com/office/officeart/2008/layout/LinedList"/>
    <dgm:cxn modelId="{50316A4A-0BC3-49BF-83FE-F998237E6B02}" type="presParOf" srcId="{1D9C3B92-9AE7-4E7F-BC61-22F79FC3BD0B}" destId="{6F0FDF21-2189-4F3D-8E53-0A4E7758FF38}" srcOrd="6" destOrd="0" presId="urn:microsoft.com/office/officeart/2008/layout/LinedList"/>
    <dgm:cxn modelId="{44D2FDC4-5EBC-44BF-B9B3-CF1AD020D755}" type="presParOf" srcId="{1D9C3B92-9AE7-4E7F-BC61-22F79FC3BD0B}" destId="{FB28C613-B5E9-47D9-BC04-A2B41CB129C5}" srcOrd="7" destOrd="0" presId="urn:microsoft.com/office/officeart/2008/layout/LinedList"/>
    <dgm:cxn modelId="{C2FA18C9-8291-460F-8BCD-7C688537E1C3}" type="presParOf" srcId="{FB28C613-B5E9-47D9-BC04-A2B41CB129C5}" destId="{EB5DEE8B-C7D1-4DCC-BCF1-F577AF185E8B}" srcOrd="0" destOrd="0" presId="urn:microsoft.com/office/officeart/2008/layout/LinedList"/>
    <dgm:cxn modelId="{C5EBE063-966B-48AA-B84B-81889C478336}" type="presParOf" srcId="{FB28C613-B5E9-47D9-BC04-A2B41CB129C5}" destId="{EC76689E-DE82-4153-AF27-5F5E6B1BB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9118-5315-45F6-9A70-F9F0E1CBA329}">
      <dsp:nvSpPr>
        <dsp:cNvPr id="0" name=""/>
        <dsp:cNvSpPr/>
      </dsp:nvSpPr>
      <dsp:spPr>
        <a:xfrm>
          <a:off x="0" y="765004"/>
          <a:ext cx="6449246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/>
            <a:t>• Sústavy rovníc</a:t>
          </a:r>
          <a:endParaRPr lang="en-US" sz="2500" kern="1200"/>
        </a:p>
      </dsp:txBody>
      <dsp:txXfrm>
        <a:off x="29271" y="794275"/>
        <a:ext cx="6390704" cy="541083"/>
      </dsp:txXfrm>
    </dsp:sp>
    <dsp:sp modelId="{ADD68590-A0CF-4204-829A-469AD2EF5D52}">
      <dsp:nvSpPr>
        <dsp:cNvPr id="0" name=""/>
        <dsp:cNvSpPr/>
      </dsp:nvSpPr>
      <dsp:spPr>
        <a:xfrm>
          <a:off x="0" y="1436629"/>
          <a:ext cx="6449246" cy="599625"/>
        </a:xfrm>
        <a:prstGeom prst="roundRect">
          <a:avLst/>
        </a:prstGeom>
        <a:solidFill>
          <a:schemeClr val="accent2">
            <a:hueOff val="-302419"/>
            <a:satOff val="-768"/>
            <a:lumOff val="-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• Dve lineárne rovnice s dvomi neznámymi</a:t>
          </a:r>
          <a:endParaRPr lang="en-US" sz="2500" kern="1200" dirty="0"/>
        </a:p>
      </dsp:txBody>
      <dsp:txXfrm>
        <a:off x="29271" y="1465900"/>
        <a:ext cx="6390704" cy="541083"/>
      </dsp:txXfrm>
    </dsp:sp>
    <dsp:sp modelId="{51718593-BC91-4844-AD7C-2BE050D629B3}">
      <dsp:nvSpPr>
        <dsp:cNvPr id="0" name=""/>
        <dsp:cNvSpPr/>
      </dsp:nvSpPr>
      <dsp:spPr>
        <a:xfrm>
          <a:off x="0" y="2108254"/>
          <a:ext cx="6449246" cy="599625"/>
        </a:xfrm>
        <a:prstGeom prst="roundRect">
          <a:avLst/>
        </a:prstGeom>
        <a:solidFill>
          <a:schemeClr val="accent2">
            <a:hueOff val="-604838"/>
            <a:satOff val="-1536"/>
            <a:lumOff val="-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• Usporiadaná dvojica</a:t>
          </a:r>
          <a:endParaRPr lang="en-US" sz="2500" kern="1200" dirty="0"/>
        </a:p>
      </dsp:txBody>
      <dsp:txXfrm>
        <a:off x="29271" y="2137525"/>
        <a:ext cx="6390704" cy="541083"/>
      </dsp:txXfrm>
    </dsp:sp>
    <dsp:sp modelId="{C8E8B310-E930-48FA-966E-1C545D2C6137}">
      <dsp:nvSpPr>
        <dsp:cNvPr id="0" name=""/>
        <dsp:cNvSpPr/>
      </dsp:nvSpPr>
      <dsp:spPr>
        <a:xfrm>
          <a:off x="0" y="2779879"/>
          <a:ext cx="6449246" cy="599625"/>
        </a:xfrm>
        <a:prstGeom prst="roundRect">
          <a:avLst/>
        </a:prstGeom>
        <a:solidFill>
          <a:schemeClr val="accent2">
            <a:hueOff val="-907257"/>
            <a:satOff val="-2303"/>
            <a:lumOff val="-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• Metódy riešenia sústav</a:t>
          </a:r>
          <a:endParaRPr lang="en-US" sz="2500" kern="1200" dirty="0"/>
        </a:p>
      </dsp:txBody>
      <dsp:txXfrm>
        <a:off x="29271" y="2809150"/>
        <a:ext cx="6390704" cy="541083"/>
      </dsp:txXfrm>
    </dsp:sp>
    <dsp:sp modelId="{B0D25D91-A5D9-4B23-BF55-E89C3B35BBE8}">
      <dsp:nvSpPr>
        <dsp:cNvPr id="0" name=""/>
        <dsp:cNvSpPr/>
      </dsp:nvSpPr>
      <dsp:spPr>
        <a:xfrm>
          <a:off x="0" y="3451504"/>
          <a:ext cx="6449246" cy="599625"/>
        </a:xfrm>
        <a:prstGeom prst="roundRect">
          <a:avLst/>
        </a:prstGeom>
        <a:solidFill>
          <a:schemeClr val="accent2">
            <a:hueOff val="-1209676"/>
            <a:satOff val="-3071"/>
            <a:lumOff val="-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• Tri lineárne rovnice s tromi neznámymi</a:t>
          </a:r>
          <a:endParaRPr lang="en-US" sz="2500" kern="1200" dirty="0"/>
        </a:p>
      </dsp:txBody>
      <dsp:txXfrm>
        <a:off x="29271" y="3480775"/>
        <a:ext cx="6390704" cy="541083"/>
      </dsp:txXfrm>
    </dsp:sp>
    <dsp:sp modelId="{E27B5EFB-AABD-49D8-8A28-5B7F8147024B}">
      <dsp:nvSpPr>
        <dsp:cNvPr id="0" name=""/>
        <dsp:cNvSpPr/>
      </dsp:nvSpPr>
      <dsp:spPr>
        <a:xfrm>
          <a:off x="0" y="4123129"/>
          <a:ext cx="6449246" cy="599625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/>
            <a:t>• Gaussova eliminácia</a:t>
          </a:r>
          <a:endParaRPr lang="en-US" sz="2500" kern="1200"/>
        </a:p>
      </dsp:txBody>
      <dsp:txXfrm>
        <a:off x="29271" y="4152400"/>
        <a:ext cx="6390704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6BC71-7DA7-4E44-AB49-E06CDC837D66}">
      <dsp:nvSpPr>
        <dsp:cNvPr id="0" name=""/>
        <dsp:cNvSpPr/>
      </dsp:nvSpPr>
      <dsp:spPr>
        <a:xfrm>
          <a:off x="0" y="358029"/>
          <a:ext cx="6151830" cy="2560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• </a:t>
          </a:r>
          <a:r>
            <a:rPr lang="sk-SK" sz="1800" b="0" i="0" kern="1200" dirty="0"/>
            <a:t>dvojicu rovníc    </a:t>
          </a:r>
          <a:r>
            <a:rPr lang="sk-SK" sz="1800" b="1" i="1" kern="1200" dirty="0"/>
            <a:t>a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 x + b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 y = c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 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i="1" kern="1200" dirty="0"/>
            <a:t>                                a</a:t>
          </a:r>
          <a:r>
            <a:rPr lang="sk-SK" sz="1800" b="1" i="1" kern="1200" baseline="-25000" dirty="0"/>
            <a:t>2</a:t>
          </a:r>
          <a:r>
            <a:rPr lang="sk-SK" sz="1800" b="1" i="1" kern="1200" dirty="0"/>
            <a:t> x + b</a:t>
          </a:r>
          <a:r>
            <a:rPr lang="sk-SK" sz="1800" b="1" i="1" kern="1200" baseline="-25000" dirty="0"/>
            <a:t>2</a:t>
          </a:r>
          <a:r>
            <a:rPr lang="sk-SK" sz="1800" b="1" i="1" kern="1200" dirty="0"/>
            <a:t> y = c</a:t>
          </a:r>
          <a:r>
            <a:rPr lang="sk-SK" sz="1800" b="1" i="1" kern="1200" baseline="-25000" dirty="0"/>
            <a:t>2</a:t>
          </a:r>
          <a:r>
            <a:rPr lang="sk-SK" sz="1800" b="0" i="0" kern="1200" dirty="0"/>
            <a:t>         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0" i="0" kern="1200" dirty="0"/>
            <a:t>   kde     </a:t>
          </a:r>
          <a:r>
            <a:rPr lang="sk-SK" sz="1800" b="1" i="1" kern="1200" dirty="0"/>
            <a:t>a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, b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, c</a:t>
          </a:r>
          <a:r>
            <a:rPr lang="sk-SK" sz="1800" b="1" i="1" kern="1200" baseline="-25000" dirty="0"/>
            <a:t>1</a:t>
          </a:r>
          <a:r>
            <a:rPr lang="sk-SK" sz="1800" b="1" i="1" kern="1200" dirty="0"/>
            <a:t>, a</a:t>
          </a:r>
          <a:r>
            <a:rPr lang="sk-SK" sz="1800" b="1" i="1" kern="1200" baseline="-25000" dirty="0"/>
            <a:t>2</a:t>
          </a:r>
          <a:r>
            <a:rPr lang="sk-SK" sz="1800" b="1" i="1" kern="1200" dirty="0"/>
            <a:t>, b</a:t>
          </a:r>
          <a:r>
            <a:rPr lang="sk-SK" sz="1800" b="1" i="1" kern="1200" baseline="-25000" dirty="0"/>
            <a:t>2</a:t>
          </a:r>
          <a:r>
            <a:rPr lang="sk-SK" sz="1800" b="1" i="1" kern="1200" dirty="0"/>
            <a:t>, c</a:t>
          </a:r>
          <a:r>
            <a:rPr lang="sk-SK" sz="1800" b="1" i="1" kern="1200" baseline="-25000" dirty="0"/>
            <a:t>2</a:t>
          </a:r>
          <a:r>
            <a:rPr lang="sk-SK" sz="1800" b="1" i="1" kern="1200" dirty="0"/>
            <a:t> ∈ R 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8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0" i="0" kern="1200" dirty="0"/>
            <a:t>nazývame </a:t>
          </a:r>
          <a:r>
            <a:rPr lang="sk-SK" sz="1800" b="1" i="0" kern="1200" dirty="0"/>
            <a:t>sústavou dvoch lineárnych rovníc s dvoma neznámymi x, y</a:t>
          </a:r>
          <a:r>
            <a:rPr lang="sk-SK" sz="1800" b="0" i="0" kern="1200" dirty="0"/>
            <a:t> </a:t>
          </a:r>
          <a:endParaRPr lang="en-US" sz="1800" kern="1200" dirty="0"/>
        </a:p>
      </dsp:txBody>
      <dsp:txXfrm>
        <a:off x="125004" y="483033"/>
        <a:ext cx="5901822" cy="2310716"/>
      </dsp:txXfrm>
    </dsp:sp>
    <dsp:sp modelId="{C174D5D1-2448-4EB1-84CC-7712B652DC48}">
      <dsp:nvSpPr>
        <dsp:cNvPr id="0" name=""/>
        <dsp:cNvSpPr/>
      </dsp:nvSpPr>
      <dsp:spPr>
        <a:xfrm>
          <a:off x="0" y="3105953"/>
          <a:ext cx="6151830" cy="2243475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• </a:t>
          </a:r>
          <a:r>
            <a:rPr lang="sk-SK" sz="1800" b="0" i="0" kern="1200" dirty="0"/>
            <a:t>riešením tejto sústavy nazývame každú usporiadanú dvojicu </a:t>
          </a:r>
          <a:r>
            <a:rPr lang="sk-SK" sz="1800" b="1" i="1" kern="1200" dirty="0"/>
            <a:t>[x</a:t>
          </a:r>
          <a:r>
            <a:rPr lang="sk-SK" sz="1800" b="1" i="1" kern="1200" baseline="-25000" dirty="0"/>
            <a:t>0</a:t>
          </a:r>
          <a:r>
            <a:rPr lang="sk-SK" sz="1800" b="1" i="1" kern="1200" dirty="0"/>
            <a:t> , y</a:t>
          </a:r>
          <a:r>
            <a:rPr lang="sk-SK" sz="1800" b="1" i="1" kern="1200" baseline="-25000" dirty="0"/>
            <a:t>0</a:t>
          </a:r>
          <a:r>
            <a:rPr lang="sk-SK" sz="1800" b="1" i="1" kern="1200" dirty="0"/>
            <a:t> ]</a:t>
          </a:r>
          <a:r>
            <a:rPr lang="sk-SK" sz="1800" b="0" i="0" kern="1200" dirty="0"/>
            <a:t>, ktorá vyhovuje obom rovniciam súčasne</a:t>
          </a:r>
          <a:endParaRPr lang="en-US" sz="1800" kern="1200" dirty="0"/>
        </a:p>
      </dsp:txBody>
      <dsp:txXfrm>
        <a:off x="109517" y="3215470"/>
        <a:ext cx="5932796" cy="202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850B-AD1F-41F9-B9BE-02970D7B1B51}">
      <dsp:nvSpPr>
        <dsp:cNvPr id="0" name=""/>
        <dsp:cNvSpPr/>
      </dsp:nvSpPr>
      <dsp:spPr>
        <a:xfrm>
          <a:off x="0" y="13042"/>
          <a:ext cx="1007755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• </a:t>
          </a:r>
          <a:r>
            <a:rPr lang="sk-SK" sz="2100" b="1" kern="1200" dirty="0"/>
            <a:t>u</a:t>
          </a:r>
          <a:r>
            <a:rPr lang="sk-SK" sz="2100" b="1" i="0" kern="1200" dirty="0"/>
            <a:t>sporiadaná dvojica </a:t>
          </a:r>
          <a:r>
            <a:rPr lang="sk-SK" sz="2100" b="0" i="0" kern="1200" dirty="0"/>
            <a:t>je množina dvoch prvkov, v ktorej záleží na poradí uvedených prvkov</a:t>
          </a:r>
          <a:endParaRPr lang="en-US" sz="2100" kern="1200" dirty="0"/>
        </a:p>
      </dsp:txBody>
      <dsp:txXfrm>
        <a:off x="40780" y="53822"/>
        <a:ext cx="9995997" cy="753819"/>
      </dsp:txXfrm>
    </dsp:sp>
    <dsp:sp modelId="{095D722F-7B11-41FD-AF4E-7A4658F7015C}">
      <dsp:nvSpPr>
        <dsp:cNvPr id="0" name=""/>
        <dsp:cNvSpPr/>
      </dsp:nvSpPr>
      <dsp:spPr>
        <a:xfrm>
          <a:off x="0" y="908902"/>
          <a:ext cx="1007755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• v</a:t>
          </a:r>
          <a:r>
            <a:rPr lang="sk-SK" sz="2100" b="0" i="0" kern="1200"/>
            <a:t> usporiadaných množinách zapisujeme prvky v danom poradí do hranatých zátvoriek</a:t>
          </a:r>
          <a:endParaRPr lang="en-US" sz="2100" kern="1200"/>
        </a:p>
      </dsp:txBody>
      <dsp:txXfrm>
        <a:off x="40780" y="949682"/>
        <a:ext cx="9995997" cy="753819"/>
      </dsp:txXfrm>
    </dsp:sp>
    <dsp:sp modelId="{7CBB8932-B30A-4675-A32B-0A93769682DA}">
      <dsp:nvSpPr>
        <dsp:cNvPr id="0" name=""/>
        <dsp:cNvSpPr/>
      </dsp:nvSpPr>
      <dsp:spPr>
        <a:xfrm>
          <a:off x="0" y="1804762"/>
          <a:ext cx="1007755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• </a:t>
          </a:r>
          <a:r>
            <a:rPr lang="sk-SK" sz="2100" b="0" i="0" kern="1200" dirty="0"/>
            <a:t>sústava môže mať buď jedno riešenie alebo nekonečne veľa riešení, alebo žiadne riešenie</a:t>
          </a:r>
          <a:endParaRPr lang="en-US" sz="2100" kern="1200" dirty="0"/>
        </a:p>
      </dsp:txBody>
      <dsp:txXfrm>
        <a:off x="40780" y="1845542"/>
        <a:ext cx="9995997" cy="753819"/>
      </dsp:txXfrm>
    </dsp:sp>
    <dsp:sp modelId="{DD655E48-E5F4-4788-886B-7401624CDC61}">
      <dsp:nvSpPr>
        <dsp:cNvPr id="0" name=""/>
        <dsp:cNvSpPr/>
      </dsp:nvSpPr>
      <dsp:spPr>
        <a:xfrm>
          <a:off x="0" y="2700622"/>
          <a:ext cx="1007755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• j</a:t>
          </a:r>
          <a:r>
            <a:rPr lang="sk-SK" sz="2100" b="0" i="0" kern="1200"/>
            <a:t>edna usporiadaná dvojica</a:t>
          </a:r>
          <a:r>
            <a:rPr lang="sk-SK" sz="2100" b="1" i="0" kern="1200"/>
            <a:t> </a:t>
          </a:r>
          <a:r>
            <a:rPr lang="sk-SK" sz="2100" b="1" i="1" kern="1200"/>
            <a:t>[x</a:t>
          </a:r>
          <a:r>
            <a:rPr lang="sk-SK" sz="2100" b="1" i="1" kern="1200" baseline="-25000"/>
            <a:t>0</a:t>
          </a:r>
          <a:r>
            <a:rPr lang="sk-SK" sz="2100" b="1" i="1" kern="1200"/>
            <a:t> , y</a:t>
          </a:r>
          <a:r>
            <a:rPr lang="sk-SK" sz="2100" b="1" i="1" kern="1200" baseline="-25000"/>
            <a:t>0</a:t>
          </a:r>
          <a:r>
            <a:rPr lang="sk-SK" sz="2100" b="1" i="1" kern="1200"/>
            <a:t>] </a:t>
          </a:r>
          <a:r>
            <a:rPr lang="sk-SK" sz="2100" b="0" i="0" kern="1200"/>
            <a:t>je jedným riešením sústavy rovníc</a:t>
          </a:r>
          <a:endParaRPr lang="en-US" sz="2100" kern="1200"/>
        </a:p>
      </dsp:txBody>
      <dsp:txXfrm>
        <a:off x="40780" y="2741402"/>
        <a:ext cx="9995997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A39C0-6537-404A-8D70-F31B7EBFFC57}">
      <dsp:nvSpPr>
        <dsp:cNvPr id="0" name=""/>
        <dsp:cNvSpPr/>
      </dsp:nvSpPr>
      <dsp:spPr>
        <a:xfrm>
          <a:off x="3223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050B-BE43-4E17-9881-B94E1A998C77}">
      <dsp:nvSpPr>
        <dsp:cNvPr id="0" name=""/>
        <dsp:cNvSpPr/>
      </dsp:nvSpPr>
      <dsp:spPr>
        <a:xfrm>
          <a:off x="258989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• </a:t>
          </a:r>
          <a:r>
            <a:rPr lang="sk-SK" sz="2000" b="0" i="1" kern="1200" dirty="0" err="1"/>
            <a:t>dosadzovacia</a:t>
          </a:r>
          <a:r>
            <a:rPr lang="sk-SK" sz="2000" i="1" kern="1200" dirty="0"/>
            <a:t> </a:t>
          </a:r>
          <a:endParaRPr lang="en-US" sz="2000" kern="1200" dirty="0"/>
        </a:p>
      </dsp:txBody>
      <dsp:txXfrm>
        <a:off x="301801" y="1637081"/>
        <a:ext cx="2216269" cy="1376078"/>
      </dsp:txXfrm>
    </dsp:sp>
    <dsp:sp modelId="{2E170FD6-5627-4E8B-A134-20ED828BAAB7}">
      <dsp:nvSpPr>
        <dsp:cNvPr id="0" name=""/>
        <dsp:cNvSpPr/>
      </dsp:nvSpPr>
      <dsp:spPr>
        <a:xfrm>
          <a:off x="2816649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A8B4F-82A9-4FCF-85C8-4FAC7962DFC8}">
      <dsp:nvSpPr>
        <dsp:cNvPr id="0" name=""/>
        <dsp:cNvSpPr/>
      </dsp:nvSpPr>
      <dsp:spPr>
        <a:xfrm>
          <a:off x="3072415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• </a:t>
          </a:r>
          <a:r>
            <a:rPr lang="sk-SK" sz="2000" i="1" kern="1200" dirty="0"/>
            <a:t>sčítacia </a:t>
          </a:r>
          <a:endParaRPr lang="en-US" sz="2000" kern="1200" dirty="0"/>
        </a:p>
      </dsp:txBody>
      <dsp:txXfrm>
        <a:off x="3115227" y="1637081"/>
        <a:ext cx="2216269" cy="1376078"/>
      </dsp:txXfrm>
    </dsp:sp>
    <dsp:sp modelId="{D9712DA2-FDDB-45CC-AE1C-1B61827FCE59}">
      <dsp:nvSpPr>
        <dsp:cNvPr id="0" name=""/>
        <dsp:cNvSpPr/>
      </dsp:nvSpPr>
      <dsp:spPr>
        <a:xfrm>
          <a:off x="5630075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AE6BE-994F-4D0F-B7F4-AF897B19B868}">
      <dsp:nvSpPr>
        <dsp:cNvPr id="0" name=""/>
        <dsp:cNvSpPr/>
      </dsp:nvSpPr>
      <dsp:spPr>
        <a:xfrm>
          <a:off x="5885841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• </a:t>
          </a:r>
          <a:r>
            <a:rPr lang="sk-SK" sz="2000" i="1" kern="1200" dirty="0"/>
            <a:t>porovnávacia </a:t>
          </a:r>
          <a:endParaRPr lang="en-US" sz="2000" kern="1200" dirty="0"/>
        </a:p>
      </dsp:txBody>
      <dsp:txXfrm>
        <a:off x="5928653" y="1637081"/>
        <a:ext cx="2216269" cy="1376078"/>
      </dsp:txXfrm>
    </dsp:sp>
    <dsp:sp modelId="{A78F11C0-7C66-4C84-9BE7-AFB83F830C10}">
      <dsp:nvSpPr>
        <dsp:cNvPr id="0" name=""/>
        <dsp:cNvSpPr/>
      </dsp:nvSpPr>
      <dsp:spPr>
        <a:xfrm>
          <a:off x="8443501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2F5D4-84CA-4D60-98A2-619505125655}">
      <dsp:nvSpPr>
        <dsp:cNvPr id="0" name=""/>
        <dsp:cNvSpPr/>
      </dsp:nvSpPr>
      <dsp:spPr>
        <a:xfrm>
          <a:off x="8699267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• </a:t>
          </a:r>
          <a:r>
            <a:rPr lang="sk-SK" sz="2000" i="1" kern="1200" dirty="0"/>
            <a:t>grafická</a:t>
          </a:r>
          <a:endParaRPr lang="en-US" sz="2000" kern="1200" dirty="0"/>
        </a:p>
      </dsp:txBody>
      <dsp:txXfrm>
        <a:off x="8742079" y="1637081"/>
        <a:ext cx="2216269" cy="1376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081CF-6E3D-47D4-AB0E-BF7786BE8496}">
      <dsp:nvSpPr>
        <dsp:cNvPr id="0" name=""/>
        <dsp:cNvSpPr/>
      </dsp:nvSpPr>
      <dsp:spPr>
        <a:xfrm>
          <a:off x="0" y="1357428"/>
          <a:ext cx="6449246" cy="1292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• </a:t>
          </a:r>
          <a:r>
            <a:rPr lang="sk-SK" sz="1800" b="0" i="0" kern="1200" dirty="0"/>
            <a:t>pri riešení sústav viac rovníc s viacerými neznámymi používame rovnaké úpravy ako v predchádzajúcej kapitole, pričom môžeme vynechať rovnicu, ktorá je násobkom rovnice inej</a:t>
          </a:r>
          <a:endParaRPr lang="en-US" sz="1800" kern="1200" dirty="0"/>
        </a:p>
      </dsp:txBody>
      <dsp:txXfrm>
        <a:off x="63112" y="1420540"/>
        <a:ext cx="6323022" cy="1166626"/>
      </dsp:txXfrm>
    </dsp:sp>
    <dsp:sp modelId="{60F62AC4-4ED9-40D0-903E-F1B9BA158E9D}">
      <dsp:nvSpPr>
        <dsp:cNvPr id="0" name=""/>
        <dsp:cNvSpPr/>
      </dsp:nvSpPr>
      <dsp:spPr>
        <a:xfrm>
          <a:off x="0" y="2837479"/>
          <a:ext cx="6449246" cy="1292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• </a:t>
          </a:r>
          <a:r>
            <a:rPr lang="sk-SK" sz="1800" b="0" i="0" kern="1200" dirty="0"/>
            <a:t>sústavu (ľubovoľného počtu) rovníc s tromi neznámymi tak budeme prevádzať na sústavu dvoch rovníc s dvomi neznámymi</a:t>
          </a:r>
          <a:endParaRPr lang="en-US" sz="1800" kern="1200" dirty="0"/>
        </a:p>
      </dsp:txBody>
      <dsp:txXfrm>
        <a:off x="63112" y="2900591"/>
        <a:ext cx="6323022" cy="11666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21AAA-BB02-4895-8C0B-CBBE046C1D7A}">
      <dsp:nvSpPr>
        <dsp:cNvPr id="0" name=""/>
        <dsp:cNvSpPr/>
      </dsp:nvSpPr>
      <dsp:spPr>
        <a:xfrm>
          <a:off x="0" y="0"/>
          <a:ext cx="444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68719D-99AD-4F25-82D0-A8788EF83991}">
      <dsp:nvSpPr>
        <dsp:cNvPr id="0" name=""/>
        <dsp:cNvSpPr/>
      </dsp:nvSpPr>
      <dsp:spPr>
        <a:xfrm>
          <a:off x="0" y="0"/>
          <a:ext cx="4442252" cy="81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hlinkClick xmlns:r="http://schemas.openxmlformats.org/officeDocument/2006/relationships" r:id="rId1"/>
            </a:rPr>
            <a:t>https://sites.google.com/site/najmatika/matematika-pre-1-a/rovnice-a-nerovnice/sustavy-linearnych-rovnic</a:t>
          </a:r>
          <a:endParaRPr lang="en-US" sz="1400" kern="1200" dirty="0"/>
        </a:p>
      </dsp:txBody>
      <dsp:txXfrm>
        <a:off x="0" y="0"/>
        <a:ext cx="4442252" cy="818625"/>
      </dsp:txXfrm>
    </dsp:sp>
    <dsp:sp modelId="{73AD5833-FDB1-4C99-B254-9216B2640C42}">
      <dsp:nvSpPr>
        <dsp:cNvPr id="0" name=""/>
        <dsp:cNvSpPr/>
      </dsp:nvSpPr>
      <dsp:spPr>
        <a:xfrm>
          <a:off x="0" y="818625"/>
          <a:ext cx="444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4057CE-EE54-4689-9804-CE029AFA26D6}">
      <dsp:nvSpPr>
        <dsp:cNvPr id="0" name=""/>
        <dsp:cNvSpPr/>
      </dsp:nvSpPr>
      <dsp:spPr>
        <a:xfrm>
          <a:off x="0" y="818625"/>
          <a:ext cx="4442252" cy="81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hlinkClick xmlns:r="http://schemas.openxmlformats.org/officeDocument/2006/relationships" r:id="rId2"/>
            </a:rPr>
            <a:t>https://slideplayer.sk/slide/17244867/</a:t>
          </a:r>
          <a:endParaRPr lang="en-US" sz="1400" kern="1200" dirty="0"/>
        </a:p>
      </dsp:txBody>
      <dsp:txXfrm>
        <a:off x="0" y="818625"/>
        <a:ext cx="4442252" cy="818625"/>
      </dsp:txXfrm>
    </dsp:sp>
    <dsp:sp modelId="{95FFFC20-2057-4FB8-A71E-7D68ACA23D31}">
      <dsp:nvSpPr>
        <dsp:cNvPr id="0" name=""/>
        <dsp:cNvSpPr/>
      </dsp:nvSpPr>
      <dsp:spPr>
        <a:xfrm>
          <a:off x="0" y="1637251"/>
          <a:ext cx="444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D81633-5337-4557-B7BC-8092949B8F5F}">
      <dsp:nvSpPr>
        <dsp:cNvPr id="0" name=""/>
        <dsp:cNvSpPr/>
      </dsp:nvSpPr>
      <dsp:spPr>
        <a:xfrm>
          <a:off x="0" y="1637251"/>
          <a:ext cx="4442252" cy="81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hlinkClick xmlns:r="http://schemas.openxmlformats.org/officeDocument/2006/relationships" r:id="rId3"/>
            </a:rPr>
            <a:t>https://www.priklady.eu/sk/riesene-priklady-matematika/matice.alej</a:t>
          </a:r>
          <a:endParaRPr lang="en-US" sz="1400" kern="1200" dirty="0"/>
        </a:p>
      </dsp:txBody>
      <dsp:txXfrm>
        <a:off x="0" y="1637251"/>
        <a:ext cx="4442252" cy="818625"/>
      </dsp:txXfrm>
    </dsp:sp>
    <dsp:sp modelId="{6F0FDF21-2189-4F3D-8E53-0A4E7758FF38}">
      <dsp:nvSpPr>
        <dsp:cNvPr id="0" name=""/>
        <dsp:cNvSpPr/>
      </dsp:nvSpPr>
      <dsp:spPr>
        <a:xfrm>
          <a:off x="0" y="2455877"/>
          <a:ext cx="444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DEE8B-C7D1-4DCC-BCF1-F577AF185E8B}">
      <dsp:nvSpPr>
        <dsp:cNvPr id="0" name=""/>
        <dsp:cNvSpPr/>
      </dsp:nvSpPr>
      <dsp:spPr>
        <a:xfrm>
          <a:off x="0" y="2455877"/>
          <a:ext cx="4442252" cy="81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hlinkClick xmlns:r="http://schemas.openxmlformats.org/officeDocument/2006/relationships" r:id="rId4"/>
            </a:rPr>
            <a:t>https://lms.umb.sk/mod/book/view.php?id=134433</a:t>
          </a:r>
          <a:endParaRPr lang="sk-SK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2455877"/>
        <a:ext cx="4442252" cy="818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1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1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2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7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7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3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0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7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bstraktná genetic koncepcia">
            <a:extLst>
              <a:ext uri="{FF2B5EF4-FFF2-40B4-BE49-F238E27FC236}">
                <a16:creationId xmlns:a16="http://schemas.microsoft.com/office/drawing/2014/main" id="{8533972A-65C8-0458-34A5-54623816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6486C5C-5528-520C-B89E-DB5D1E0A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Sústavy rovníc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5157EA-4FE7-3B51-F70E-10B0F8DD1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Daniel Blahovský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7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134078-499B-3E05-7DBF-8E5460CD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sk-SK" dirty="0"/>
              <a:t>4. Grafická metóda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83ABDE-36E0-D105-092C-90E5BE7C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sk-SK" dirty="0"/>
              <a:t>• </a:t>
            </a:r>
            <a:r>
              <a:rPr lang="sk-SK" sz="1800" dirty="0"/>
              <a:t>Vyjadrenie oboch rovníc grafom (priamkou), následné zakreslenie do rovnakej sústavy súradníc a zistenie prienikov</a:t>
            </a:r>
          </a:p>
          <a:p>
            <a:br>
              <a:rPr lang="sk-SK" dirty="0"/>
            </a:b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A9A8FC0-8A19-3CE3-7D41-959E80BF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2"/>
          <a:stretch/>
        </p:blipFill>
        <p:spPr>
          <a:xfrm>
            <a:off x="5953780" y="1602506"/>
            <a:ext cx="5660211" cy="356203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75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9E08F7-4B94-6A4C-3915-7FB09634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sk-SK" dirty="0"/>
              <a:t>Sústava troch lineárnych rovníc s tromi neznámymi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A9281E4C-887E-058E-125E-A77ADAF64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18021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10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0F93C3-CFC3-14CC-4F4C-CD2376D0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Gaussova</a:t>
            </a:r>
            <a:r>
              <a:rPr lang="sk-SK" dirty="0"/>
              <a:t> eliminácia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A91BA9-2F40-F95C-CDBA-8386EDA1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• 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 riešení sústav rovníc sa používa aj tzv. </a:t>
            </a:r>
            <a:r>
              <a:rPr lang="sk-SK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Gaussova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eliminácia, čo je úprava sústavy na trojuholníkový tvar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F144223-28AC-0695-F45E-CEEDF9AB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15" y="3309540"/>
            <a:ext cx="5057776" cy="24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6DAF26-68DD-49AA-6CFB-CC4AED5C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sk-SK" dirty="0"/>
              <a:t>Informačné zdroje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2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3" name="Zástupný objekt pre obsah 2">
            <a:extLst>
              <a:ext uri="{FF2B5EF4-FFF2-40B4-BE49-F238E27FC236}">
                <a16:creationId xmlns:a16="http://schemas.microsoft.com/office/drawing/2014/main" id="{5B6CDBE8-B15A-50EE-AD16-543965F2C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48941"/>
              </p:ext>
            </p:extLst>
          </p:nvPr>
        </p:nvGraphicFramePr>
        <p:xfrm>
          <a:off x="542334" y="2796429"/>
          <a:ext cx="4442252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1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8DD0BB-43AB-6D6B-C839-2482C07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sk-SK" dirty="0"/>
              <a:t>Ďakujem za pozornosť!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6D9FAA-D6CB-3D8B-CBE1-4B8C569E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endParaRPr lang="sk-SK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20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099A59-0FA5-7242-7CE4-5DC3622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sk-SK" dirty="0"/>
              <a:t>Obsah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3AEBFA4-E449-96A1-81FF-4DCDC20DA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199905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660C57-B139-9EDC-1357-628AB407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r>
              <a:rPr lang="sk-SK" dirty="0"/>
              <a:t>Sústavy rovníc poznáme:</a:t>
            </a:r>
          </a:p>
        </p:txBody>
      </p:sp>
      <p:pic>
        <p:nvPicPr>
          <p:cNvPr id="7" name="Obrázok 6" descr="Obrázok, na ktorom je stôl&#10;&#10;Automaticky generovaný popis">
            <a:extLst>
              <a:ext uri="{FF2B5EF4-FFF2-40B4-BE49-F238E27FC236}">
                <a16:creationId xmlns:a16="http://schemas.microsoft.com/office/drawing/2014/main" id="{4808E72E-58BD-ED69-E9BD-34B43E3A8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0556"/>
          <a:stretch/>
        </p:blipFill>
        <p:spPr>
          <a:xfrm>
            <a:off x="429275" y="3509599"/>
            <a:ext cx="5843193" cy="595675"/>
          </a:xfrm>
          <a:prstGeom prst="rect">
            <a:avLst/>
          </a:prstGeom>
        </p:spPr>
      </p:pic>
      <p:grpSp>
        <p:nvGrpSpPr>
          <p:cNvPr id="14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0BAE25-64F9-6F46-80F2-0E3FDE69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9000"/>
            <a:ext cx="4213359" cy="26419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900" dirty="0">
                <a:effectLst/>
                <a:latin typeface="arial" panose="020B0604020202020204" pitchFamily="34" charset="0"/>
              </a:rPr>
              <a:t>Sústav</a:t>
            </a:r>
            <a:r>
              <a:rPr lang="sk-SK" sz="1900" dirty="0">
                <a:latin typeface="arial" panose="020B0604020202020204" pitchFamily="34" charset="0"/>
              </a:rPr>
              <a:t>a</a:t>
            </a:r>
            <a:r>
              <a:rPr lang="pt-BR" sz="1900" dirty="0">
                <a:effectLst/>
                <a:latin typeface="arial" panose="020B0604020202020204" pitchFamily="34" charset="0"/>
              </a:rPr>
              <a:t> dvoch lineárnych rovníc s dvoma neznámymi</a:t>
            </a:r>
            <a:endParaRPr lang="sk-SK" sz="19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sk-SK" sz="19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sk-SK" sz="19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sk-SK" sz="19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k-SK" sz="1900" dirty="0">
                <a:effectLst/>
                <a:latin typeface="arial" panose="020B0604020202020204" pitchFamily="34" charset="0"/>
              </a:rPr>
              <a:t>Sústava troch lineárnych rovníc s tromi neznámymi</a:t>
            </a:r>
            <a:endParaRPr lang="sk-SK" sz="1900" dirty="0"/>
          </a:p>
        </p:txBody>
      </p:sp>
      <p:pic>
        <p:nvPicPr>
          <p:cNvPr id="9" name="Obrázok 8" descr="Obrázok, na ktorom je text, potvrdenie&#10;&#10;Automaticky generovaný popis">
            <a:extLst>
              <a:ext uri="{FF2B5EF4-FFF2-40B4-BE49-F238E27FC236}">
                <a16:creationId xmlns:a16="http://schemas.microsoft.com/office/drawing/2014/main" id="{C7CA60BB-F382-97C0-AF7F-363245B9E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8" b="66076"/>
          <a:stretch/>
        </p:blipFill>
        <p:spPr>
          <a:xfrm>
            <a:off x="474322" y="5291242"/>
            <a:ext cx="5753100" cy="8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A08BE37-85D8-8F14-19E2-7014774F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sk-SK" dirty="0"/>
              <a:t>Sústava dvoch lineárnych rovníc s dvoma neznámymi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F86FAD38-3ED8-9E99-4170-66BA0C01E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80829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03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311DD-18D1-B860-BC72-912FBCBB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usporiadaná dvojica?</a:t>
            </a:r>
          </a:p>
        </p:txBody>
      </p:sp>
      <p:graphicFrame>
        <p:nvGraphicFramePr>
          <p:cNvPr id="13" name="Zástupný objekt pre obsah 2">
            <a:extLst>
              <a:ext uri="{FF2B5EF4-FFF2-40B4-BE49-F238E27FC236}">
                <a16:creationId xmlns:a16="http://schemas.microsoft.com/office/drawing/2014/main" id="{B517539C-E4D8-C3AA-F863-130090692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054688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10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647835-2734-2A2E-F460-F4B637E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100"/>
              <a:t>Metódy riešenia sústavy dvoch lineárnych rovníc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6" name="Zástupný objekt pre obsah 2">
            <a:extLst>
              <a:ext uri="{FF2B5EF4-FFF2-40B4-BE49-F238E27FC236}">
                <a16:creationId xmlns:a16="http://schemas.microsoft.com/office/drawing/2014/main" id="{3A1ED9BA-875E-1694-7473-E934423B4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122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A3D813-809D-C9F1-20D5-85A886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sk-SK" sz="3300"/>
              <a:t>1. Dosadzovacia (substitučná) metóda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AB53E0-962C-B8D9-7ADF-604AC309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sk-SK" sz="1800" dirty="0"/>
              <a:t>•</a:t>
            </a:r>
            <a:r>
              <a:rPr lang="sk-SK" sz="1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k-SK" sz="1800" b="0" i="0" dirty="0">
                <a:solidFill>
                  <a:srgbClr val="212529"/>
                </a:solidFill>
                <a:effectLst/>
              </a:rPr>
              <a:t>Táto metóda spočíva v tom, že z jednej rovnice si vyjadríme jednu neznámu a výraz ktorý takto dostaneme, dosadíme za túto neznámu do druhej rovnice.</a:t>
            </a:r>
            <a:br>
              <a:rPr lang="sk-SK" sz="1800" dirty="0"/>
            </a:br>
            <a:r>
              <a:rPr lang="sk-SK" sz="1800" b="0" i="0" dirty="0">
                <a:solidFill>
                  <a:srgbClr val="212529"/>
                </a:solidFill>
                <a:effectLst/>
              </a:rPr>
              <a:t>Takto dostaneme rovnicu s jednou neznámou, ktorú vyriešime. Následne dosadením vypočítame i druhú neznámu.</a:t>
            </a:r>
            <a:endParaRPr lang="sk-SK" sz="1800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22D947BD-7B7B-B8D2-A5E1-7C432BB26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6" b="12510"/>
          <a:stretch/>
        </p:blipFill>
        <p:spPr>
          <a:xfrm>
            <a:off x="5934588" y="1940944"/>
            <a:ext cx="5660211" cy="321822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3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729697-E4A3-1E79-8837-C58EC6B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sk-SK" dirty="0"/>
              <a:t>2. Sčítacia (adičná) metóda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321BE4-7DB5-D777-0995-CF110A20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•</a:t>
            </a:r>
            <a:r>
              <a:rPr lang="sk-SK" sz="2100" dirty="0"/>
              <a:t>Táto metóda spočíva v tom, že každú rovnicu po úprave na základný tvar napr. 2x+3y=4 vhodne násobíme tak, aby po sčítaní oboch rovníc jedna neznáma „vypadla“. </a:t>
            </a:r>
          </a:p>
          <a:p>
            <a:r>
              <a:rPr lang="sk-SK" sz="2100" dirty="0"/>
              <a:t>• Takto dostaneme rovnicu s jednou neznámou, ktorú vyriešime. Pri „čistej“ sčítacej metóde to isté vykonáme i s druhou neznámou. V praxi je často využívaná kombinácia sčítacej a </a:t>
            </a:r>
            <a:r>
              <a:rPr lang="sk-SK" sz="2100" dirty="0" err="1"/>
              <a:t>dosadzovacej</a:t>
            </a:r>
            <a:r>
              <a:rPr lang="sk-SK" sz="2100" dirty="0"/>
              <a:t> metódy, čiže jednu neznámu určíme sčítacou metódou a druhú dosadením už známej hodnoty do niektorej z rovníc.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D962B28F-8986-6DC7-ACBD-AC03A6AE5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8" b="12511"/>
          <a:stretch/>
        </p:blipFill>
        <p:spPr>
          <a:xfrm>
            <a:off x="5953780" y="1857366"/>
            <a:ext cx="5660211" cy="305231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03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B9C3C2D-B9CA-70D5-01A0-32C3204C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300"/>
              <a:t>3. Porovnávacia (komparačná) metóda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DD3750-E129-D9F7-5CBE-68DB8068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sk-SK" sz="1800" dirty="0"/>
              <a:t>•</a:t>
            </a:r>
            <a:r>
              <a:rPr lang="sk-SK" sz="1800" b="0" i="0" dirty="0">
                <a:solidFill>
                  <a:srgbClr val="212529"/>
                </a:solidFill>
                <a:effectLst/>
              </a:rPr>
              <a:t>Táto metóda spočíva v tom, že z oboch rovníc si vyjadríme tú istú neznámu. Získané výrazy porovnáme a tak dostaneme rovnicu s jednou neznámou, ktorú vyriešime. Následne dosadením vypočítame i druhú neznámu.</a:t>
            </a:r>
            <a:endParaRPr lang="sk-SK" sz="1800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70208C6A-2D40-72E9-BE53-59EBA451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3" b="8496"/>
          <a:stretch/>
        </p:blipFill>
        <p:spPr>
          <a:xfrm>
            <a:off x="5953780" y="1788594"/>
            <a:ext cx="5660211" cy="318985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90038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555</Words>
  <Application>Microsoft Office PowerPoint</Application>
  <PresentationFormat>Širokouhlá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Arial</vt:lpstr>
      <vt:lpstr>Avenir Next LT Pro</vt:lpstr>
      <vt:lpstr>Avenir Next LT Pro Light</vt:lpstr>
      <vt:lpstr>Calibri</vt:lpstr>
      <vt:lpstr>Georgia Pro Semibold</vt:lpstr>
      <vt:lpstr>RocaVTI</vt:lpstr>
      <vt:lpstr>Sústavy rovníc</vt:lpstr>
      <vt:lpstr>Obsah</vt:lpstr>
      <vt:lpstr>Sústavy rovníc poznáme:</vt:lpstr>
      <vt:lpstr>Sústava dvoch lineárnych rovníc s dvoma neznámymi</vt:lpstr>
      <vt:lpstr>Čo je usporiadaná dvojica?</vt:lpstr>
      <vt:lpstr>Metódy riešenia sústavy dvoch lineárnych rovníc</vt:lpstr>
      <vt:lpstr>1. Dosadzovacia (substitučná) metóda</vt:lpstr>
      <vt:lpstr>2. Sčítacia (adičná) metóda</vt:lpstr>
      <vt:lpstr>3. Porovnávacia (komparačná) metóda</vt:lpstr>
      <vt:lpstr>4. Grafická metóda</vt:lpstr>
      <vt:lpstr>Sústava troch lineárnych rovníc s tromi neznámymi</vt:lpstr>
      <vt:lpstr>Gaussova eliminácia</vt:lpstr>
      <vt:lpstr>Informačné zdroje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Sústavy rovníc</dc:title>
  <dc:creator>Daniel Blahovský</dc:creator>
  <cp:lastModifiedBy>Daniel Blahovský</cp:lastModifiedBy>
  <cp:revision>5</cp:revision>
  <dcterms:created xsi:type="dcterms:W3CDTF">2023-01-16T18:26:05Z</dcterms:created>
  <dcterms:modified xsi:type="dcterms:W3CDTF">2023-01-17T00:26:38Z</dcterms:modified>
</cp:coreProperties>
</file>