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jNmqfAl6_MAhVCVhQKHU02BPkQjRwIBw&amp;url=http://matura-biol.blogspot.com/2010/09/rozmnazanie-eukariotow-cz2.html&amp;psig=AFQjCNG7Zs5lPn1TgWmBL60rokFtjCoboA&amp;ust=14618590473246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google.sk/url?sa=i&amp;rct=j&amp;q=&amp;esrc=s&amp;source=images&amp;cd=&amp;cad=rja&amp;uact=8&amp;ved=0ahUKEwiu06fNl6_MAhWFQBQKHaOJABcQjRwIBw&amp;url=http://ebiolog.pl/a-38-3.html&amp;psig=AFQjCNG7Zs5lPn1TgWmBL60rokFtjCoboA&amp;ust=14618590473246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POHLAVNÁ SÚSTAVA - pojmy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8017164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1.bp.blogspot.com/_hleHpwg_QSs/TJPVd-HY6gI/AAAAAAAAAC4/HeJKJ9m0hJ4/s1600/oogamia+anizo+iz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0"/>
            <a:ext cx="6705600" cy="6705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www.ebiolog.pl/graf/protista/izogamia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2600"/>
            <a:ext cx="9061609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hermafroditizmus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VÃ½sledok vyhÄ¾adÃ¡vania obrÃ¡zkov pre dopyt slima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772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Gonochorizmus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Ã½sledok vyhÄ¾adÃ¡vania obrÃ¡zkov pre dopyt Älov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3548" cy="4793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Pohlavný dimorfizmus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VÃ½sledok vyhÄ¾adÃ¡vania obrÃ¡zkov pre dopyt muÅ¾ Å¾e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5431100" cy="3048000"/>
          </a:xfrm>
          <a:prstGeom prst="rect">
            <a:avLst/>
          </a:prstGeom>
          <a:noFill/>
        </p:spPr>
      </p:pic>
      <p:pic>
        <p:nvPicPr>
          <p:cNvPr id="19460" name="Picture 4" descr="VÃ½sledok vyhÄ¾adÃ¡vania obrÃ¡zkov pre dopyt sliepka a koh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219199"/>
            <a:ext cx="2838450" cy="3792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partenogenéza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752600"/>
            <a:ext cx="8229600" cy="8755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GONÁDY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Å¾enske vajÃ­Äko"/>
          <p:cNvPicPr>
            <a:picLocks noChangeAspect="1" noChangeArrowheads="1"/>
          </p:cNvPicPr>
          <p:nvPr/>
        </p:nvPicPr>
        <p:blipFill>
          <a:blip r:embed="rId2"/>
          <a:srcRect l="9600" r="4000"/>
          <a:stretch>
            <a:fillRect/>
          </a:stretch>
        </p:blipFill>
        <p:spPr bwMode="auto">
          <a:xfrm>
            <a:off x="457200" y="914400"/>
            <a:ext cx="8229600" cy="5362576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8755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GAMÉTY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Zygota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20482" name="Picture 2" descr="VÃ½sledok vyhÄ¾adÃ¡vania obrÃ¡zkov pre dopyt zygota"/>
          <p:cNvPicPr>
            <a:picLocks noChangeAspect="1" noChangeArrowheads="1"/>
          </p:cNvPicPr>
          <p:nvPr/>
        </p:nvPicPr>
        <p:blipFill>
          <a:blip r:embed="rId2"/>
          <a:srcRect t="16515" b="21927"/>
          <a:stretch>
            <a:fillRect/>
          </a:stretch>
        </p:blipFill>
        <p:spPr bwMode="auto">
          <a:xfrm>
            <a:off x="609600" y="2286000"/>
            <a:ext cx="8304649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13</Words>
  <Application>Microsoft Office PowerPoint</Application>
  <PresentationFormat>Prezentácia na obrazovke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POHLAVNÁ SÚSTAVA - pojmy</vt:lpstr>
      <vt:lpstr>Snímka 2</vt:lpstr>
      <vt:lpstr>Snímka 3</vt:lpstr>
      <vt:lpstr>hermafroditizmus</vt:lpstr>
      <vt:lpstr>Gonochorizmus</vt:lpstr>
      <vt:lpstr>Pohlavný dimorfizmus</vt:lpstr>
      <vt:lpstr>partenogenéza</vt:lpstr>
      <vt:lpstr>Snímka 8</vt:lpstr>
      <vt:lpstr>Zygota: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POHLAVNÁ SÚSTAVA - pojmy</dc:title>
  <dc:creator>Daniel Richnavsky</dc:creator>
  <cp:lastModifiedBy>hp</cp:lastModifiedBy>
  <cp:revision>14</cp:revision>
  <dcterms:created xsi:type="dcterms:W3CDTF">2016-04-27T15:55:55Z</dcterms:created>
  <dcterms:modified xsi:type="dcterms:W3CDTF">2018-03-21T14:56:01Z</dcterms:modified>
</cp:coreProperties>
</file>