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7.4.2015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7.4.2015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7.4.2015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7.4.2015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7.4.2015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7.4.2015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7.4.2015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7.4.2015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7.4.2015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7.4.2015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7.4.2015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7.4.2015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8077200" cy="3124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6600" dirty="0" smtClean="0"/>
              <a:t>POHLAVNE PRENOSNÉ OCHORENIA</a:t>
            </a:r>
            <a:endParaRPr lang="sk-SK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1.SYFILIS</a:t>
            </a:r>
            <a:endParaRPr lang="sk-SK" dirty="0"/>
          </a:p>
        </p:txBody>
      </p:sp>
      <p:pic>
        <p:nvPicPr>
          <p:cNvPr id="4" name="Zástupný symbol obsahu 3" descr="syfili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426153"/>
            <a:ext cx="6248400" cy="5431847"/>
          </a:xfrm>
        </p:spPr>
      </p:pic>
      <p:sp>
        <p:nvSpPr>
          <p:cNvPr id="5" name="BlokTextu 4"/>
          <p:cNvSpPr txBox="1"/>
          <p:nvPr/>
        </p:nvSpPr>
        <p:spPr>
          <a:xfrm>
            <a:off x="533400" y="1981200"/>
            <a:ext cx="381828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-</a:t>
            </a:r>
            <a:r>
              <a:rPr lang="sk-SK" sz="3200" dirty="0" err="1" smtClean="0"/>
              <a:t>Treponema</a:t>
            </a:r>
            <a:r>
              <a:rPr lang="sk-SK" sz="3200" dirty="0" smtClean="0"/>
              <a:t> </a:t>
            </a:r>
            <a:r>
              <a:rPr lang="sk-SK" sz="3200" dirty="0" err="1" smtClean="0"/>
              <a:t>pallidum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2. KVAPAVKA</a:t>
            </a:r>
            <a:endParaRPr lang="sk-SK" dirty="0"/>
          </a:p>
        </p:txBody>
      </p:sp>
      <p:pic>
        <p:nvPicPr>
          <p:cNvPr id="4" name="Zástupný symbol obsahu 3" descr="kvapavk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8643041" cy="5073730"/>
          </a:xfrm>
        </p:spPr>
      </p:pic>
      <p:sp>
        <p:nvSpPr>
          <p:cNvPr id="5" name="BlokTextu 4"/>
          <p:cNvSpPr txBox="1"/>
          <p:nvPr/>
        </p:nvSpPr>
        <p:spPr>
          <a:xfrm>
            <a:off x="381000" y="1828800"/>
            <a:ext cx="473879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- </a:t>
            </a:r>
            <a:r>
              <a:rPr lang="sk-SK" sz="3600" dirty="0" err="1" smtClean="0"/>
              <a:t>Neisseria</a:t>
            </a:r>
            <a:r>
              <a:rPr lang="sk-SK" sz="3600" dirty="0" smtClean="0"/>
              <a:t> </a:t>
            </a:r>
            <a:r>
              <a:rPr lang="sk-SK" sz="3600" dirty="0" err="1" smtClean="0"/>
              <a:t>gonorrhoeae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3. TRICHOMONIÁZA</a:t>
            </a:r>
            <a:endParaRPr lang="sk-SK" dirty="0"/>
          </a:p>
        </p:txBody>
      </p:sp>
      <p:pic>
        <p:nvPicPr>
          <p:cNvPr id="4" name="Zástupný symbol obsahu 3" descr="trichom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519370"/>
            <a:ext cx="7162800" cy="5365187"/>
          </a:xfrm>
        </p:spPr>
      </p:pic>
      <p:sp>
        <p:nvSpPr>
          <p:cNvPr id="5" name="BlokTextu 4"/>
          <p:cNvSpPr txBox="1"/>
          <p:nvPr/>
        </p:nvSpPr>
        <p:spPr>
          <a:xfrm>
            <a:off x="304800" y="2057400"/>
            <a:ext cx="456201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-</a:t>
            </a:r>
            <a:r>
              <a:rPr lang="sk-SK" sz="3600" dirty="0" err="1" smtClean="0"/>
              <a:t>Trichomonas</a:t>
            </a:r>
            <a:r>
              <a:rPr lang="sk-SK" sz="3600" dirty="0" smtClean="0"/>
              <a:t> </a:t>
            </a:r>
            <a:r>
              <a:rPr lang="sk-SK" sz="3600" dirty="0" err="1" smtClean="0"/>
              <a:t>vaginalis</a:t>
            </a:r>
            <a:endParaRPr lang="sk-SK" sz="3600" dirty="0"/>
          </a:p>
        </p:txBody>
      </p:sp>
      <p:pic>
        <p:nvPicPr>
          <p:cNvPr id="6" name="Obrázok 5" descr="30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895600"/>
            <a:ext cx="3048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4. AIDS</a:t>
            </a:r>
            <a:endParaRPr lang="sk-SK" dirty="0"/>
          </a:p>
        </p:txBody>
      </p:sp>
      <p:pic>
        <p:nvPicPr>
          <p:cNvPr id="4" name="Zástupný symbol obsahu 3" descr="virus HI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999" y="1752600"/>
            <a:ext cx="8361021" cy="46821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</TotalTime>
  <Words>22</Words>
  <Application>Microsoft Office PowerPoint</Application>
  <PresentationFormat>Prezentácia na obrazovke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Modul</vt:lpstr>
      <vt:lpstr>POHLAVNE PRENOSNÉ OCHORENIA</vt:lpstr>
      <vt:lpstr>1.SYFILIS</vt:lpstr>
      <vt:lpstr>2. KVAPAVKA</vt:lpstr>
      <vt:lpstr>3. TRICHOMONIÁZA</vt:lpstr>
      <vt:lpstr>4. AIDS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POHLAVNE PRENOSNÉ OCHORENIA</dc:title>
  <dc:creator>Daniel Richnavsky</dc:creator>
  <cp:lastModifiedBy>Daniel Richnavsky</cp:lastModifiedBy>
  <cp:revision>10</cp:revision>
  <dcterms:created xsi:type="dcterms:W3CDTF">2015-04-07T07:47:14Z</dcterms:created>
  <dcterms:modified xsi:type="dcterms:W3CDTF">2015-04-07T07:58:40Z</dcterms:modified>
</cp:coreProperties>
</file>