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4" d="100"/>
          <a:sy n="134" d="100"/>
        </p:scale>
        <p:origin x="-600" y="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379" y="4860371"/>
            <a:ext cx="8420100" cy="85920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379" y="5719576"/>
            <a:ext cx="6934200" cy="83545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618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201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9385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9417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574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9081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1645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0443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6227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5648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873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624567"/>
            <a:ext cx="89154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665475"/>
            <a:ext cx="8915400" cy="3692948"/>
          </a:xfrm>
        </p:spPr>
        <p:txBody>
          <a:bodyPr/>
          <a:lstStyle>
            <a:lvl1pPr>
              <a:defRPr sz="28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0679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0844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1712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2704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41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1544" y="274638"/>
            <a:ext cx="7270016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1544" y="1443836"/>
            <a:ext cx="7270016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148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990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37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79" y="1522475"/>
            <a:ext cx="89154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512770"/>
            <a:ext cx="437687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3142633"/>
            <a:ext cx="4376870" cy="272964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2512770"/>
            <a:ext cx="437859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3142633"/>
            <a:ext cx="4378590" cy="272964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638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739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873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041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445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59400-3B38-44A6-9ACF-78A52107925D}" type="datetimeFigureOut">
              <a:rPr lang="sk-SK" smtClean="0"/>
              <a:t>17. 4. 2023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6DA2-7E0F-44B1-8D6E-C7ABE5CCF6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581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0" y="1993941"/>
            <a:ext cx="9906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2.2 PL-Vplyv objemu a tvaru telies na ich správanie vo </a:t>
            </a:r>
            <a:r>
              <a:rPr lang="sk-SK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vode</a:t>
            </a:r>
            <a:endParaRPr lang="sk-SK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26" name="Picture 2" descr="Tintin GIFs - Get the best GIF on GIPH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23071"/>
            <a:ext cx="9906000" cy="293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4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6150077" y="147484"/>
            <a:ext cx="27874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 ÚLOHA</a:t>
            </a:r>
            <a:endParaRPr lang="sk-SK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861755"/>
            <a:ext cx="9906000" cy="1943330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6150077" y="2052935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???</a:t>
            </a:r>
            <a:endParaRPr lang="sk-SK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233344"/>
            <a:ext cx="7299365" cy="2352225"/>
          </a:xfrm>
          <a:prstGeom prst="rect">
            <a:avLst/>
          </a:prstGeom>
        </p:spPr>
      </p:pic>
      <p:pic>
        <p:nvPicPr>
          <p:cNvPr id="6146" name="Picture 2" descr="Create a amazing gif animations by Rajeeshras | Fiverr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263" y="2833420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91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6150077" y="147484"/>
            <a:ext cx="27874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r>
              <a:rPr lang="sk-SK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 ÚLOHA</a:t>
            </a:r>
            <a:endParaRPr lang="sk-SK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1936156"/>
            <a:ext cx="9906001" cy="1102012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4379764" y="3097162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???</a:t>
            </a:r>
            <a:endParaRPr lang="sk-SK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2855857"/>
            <a:ext cx="9906001" cy="224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6150077" y="147484"/>
            <a:ext cx="27874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r>
              <a:rPr lang="sk-SK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 ÚLOHA</a:t>
            </a:r>
            <a:endParaRPr lang="sk-SK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4159045" y="3687097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???</a:t>
            </a:r>
            <a:endParaRPr lang="sk-SK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812619"/>
            <a:ext cx="9906000" cy="1874478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812619"/>
            <a:ext cx="9906000" cy="265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4704735" cy="922961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523200"/>
            <a:ext cx="4735637" cy="526825"/>
          </a:xfrm>
          <a:prstGeom prst="rect">
            <a:avLst/>
          </a:prstGeom>
        </p:spPr>
      </p:pic>
      <p:pic>
        <p:nvPicPr>
          <p:cNvPr id="2" name="Obrázo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050025"/>
            <a:ext cx="4735637" cy="864653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253891"/>
            <a:ext cx="4705503" cy="890406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144297"/>
            <a:ext cx="4095750" cy="1362075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3935" y="5334000"/>
            <a:ext cx="2590800" cy="1524000"/>
          </a:xfrm>
          <a:prstGeom prst="rect">
            <a:avLst/>
          </a:prstGeom>
        </p:spPr>
      </p:pic>
      <p:cxnSp>
        <p:nvCxnSpPr>
          <p:cNvPr id="11" name="Rovná spojnica 10"/>
          <p:cNvCxnSpPr/>
          <p:nvPr/>
        </p:nvCxnSpPr>
        <p:spPr>
          <a:xfrm>
            <a:off x="4970206" y="280219"/>
            <a:ext cx="0" cy="6386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Obrázok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0363" y="0"/>
            <a:ext cx="4704735" cy="922961"/>
          </a:xfrm>
          <a:prstGeom prst="rect">
            <a:avLst/>
          </a:prstGeom>
        </p:spPr>
      </p:pic>
      <p:pic>
        <p:nvPicPr>
          <p:cNvPr id="13" name="Obrázok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0363" y="1523200"/>
            <a:ext cx="4735637" cy="526825"/>
          </a:xfrm>
          <a:prstGeom prst="rect">
            <a:avLst/>
          </a:prstGeom>
        </p:spPr>
      </p:pic>
      <p:pic>
        <p:nvPicPr>
          <p:cNvPr id="14" name="Obrázo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0363" y="2050025"/>
            <a:ext cx="4735637" cy="864653"/>
          </a:xfrm>
          <a:prstGeom prst="rect">
            <a:avLst/>
          </a:prstGeom>
        </p:spPr>
      </p:pic>
      <p:pic>
        <p:nvPicPr>
          <p:cNvPr id="15" name="Obrázok 1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0363" y="3253891"/>
            <a:ext cx="4705503" cy="890406"/>
          </a:xfrm>
          <a:prstGeom prst="rect">
            <a:avLst/>
          </a:prstGeom>
        </p:spPr>
      </p:pic>
      <p:pic>
        <p:nvPicPr>
          <p:cNvPr id="16" name="Obrázok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0363" y="4144297"/>
            <a:ext cx="4095750" cy="1362075"/>
          </a:xfrm>
          <a:prstGeom prst="rect">
            <a:avLst/>
          </a:prstGeom>
        </p:spPr>
      </p:pic>
      <p:pic>
        <p:nvPicPr>
          <p:cNvPr id="17" name="Obrázok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4298" y="5334000"/>
            <a:ext cx="2590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988140" y="2828835"/>
            <a:ext cx="429178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7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KONIEC</a:t>
            </a:r>
            <a:endParaRPr lang="sk-SK" sz="7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0" y="5998165"/>
            <a:ext cx="990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Zdroje :</a:t>
            </a:r>
          </a:p>
          <a:p>
            <a:pPr marL="342900" indent="-342900">
              <a:buFontTx/>
              <a:buAutoNum type="arabicPeriod"/>
            </a:pPr>
            <a:r>
              <a:rPr lang="sk-SK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https://interaktivita.taktik.sk/ </a:t>
            </a:r>
            <a:endParaRPr lang="sk-SK" sz="1400" b="1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sk-SK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Internet</a:t>
            </a:r>
          </a:p>
        </p:txBody>
      </p:sp>
      <p:pic>
        <p:nvPicPr>
          <p:cNvPr id="2056" name="Picture 8" descr="Create a amazing gif animations by Rajeeshras | Fiver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17" y="2389635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8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8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5896</Template>
  <TotalTime>31</TotalTime>
  <Words>31</Words>
  <Application>Microsoft Office PowerPoint</Application>
  <PresentationFormat>A4 (210 x 297 mm)</PresentationFormat>
  <Paragraphs>11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6</vt:i4>
      </vt:variant>
    </vt:vector>
  </HeadingPairs>
  <TitlesOfParts>
    <vt:vector size="8" baseType="lpstr">
      <vt:lpstr>5896</vt:lpstr>
      <vt:lpstr>Motív balíka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Michal</dc:creator>
  <cp:lastModifiedBy>ucitel</cp:lastModifiedBy>
  <cp:revision>15</cp:revision>
  <dcterms:created xsi:type="dcterms:W3CDTF">2022-01-15T14:56:15Z</dcterms:created>
  <dcterms:modified xsi:type="dcterms:W3CDTF">2023-04-17T11:57:30Z</dcterms:modified>
</cp:coreProperties>
</file>