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99FF"/>
    <a:srgbClr val="66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8" d="100"/>
          <a:sy n="78" d="100"/>
        </p:scale>
        <p:origin x="-102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07174-00C8-4868-AEA9-B7D36EB528D6}" type="datetimeFigureOut">
              <a:rPr lang="sk-SK" smtClean="0"/>
              <a:pPr/>
              <a:t>4.6.2018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6EAAF-0918-4DDA-AD70-9A2E244E04B2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5052-2C40-4ABA-9B9E-E707E48CF96A}" type="datetimeFigureOut">
              <a:rPr lang="sk-SK" smtClean="0"/>
              <a:pPr/>
              <a:t>4.6.2018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0BDE-FBCD-436F-A02E-1725FBE91DB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 advClick="0" advTm="6000">
    <p:comb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5052-2C40-4ABA-9B9E-E707E48CF96A}" type="datetimeFigureOut">
              <a:rPr lang="sk-SK" smtClean="0"/>
              <a:pPr/>
              <a:t>4.6.2018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0BDE-FBCD-436F-A02E-1725FBE91DB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 advClick="0" advTm="6000">
    <p:comb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5052-2C40-4ABA-9B9E-E707E48CF96A}" type="datetimeFigureOut">
              <a:rPr lang="sk-SK" smtClean="0"/>
              <a:pPr/>
              <a:t>4.6.2018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0BDE-FBCD-436F-A02E-1725FBE91DB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 advClick="0" advTm="6000">
    <p:comb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5052-2C40-4ABA-9B9E-E707E48CF96A}" type="datetimeFigureOut">
              <a:rPr lang="sk-SK" smtClean="0"/>
              <a:pPr/>
              <a:t>4.6.2018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0BDE-FBCD-436F-A02E-1725FBE91DB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 advClick="0" advTm="6000">
    <p:comb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5052-2C40-4ABA-9B9E-E707E48CF96A}" type="datetimeFigureOut">
              <a:rPr lang="sk-SK" smtClean="0"/>
              <a:pPr/>
              <a:t>4.6.2018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0BDE-FBCD-436F-A02E-1725FBE91DB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 advClick="0" advTm="6000">
    <p:comb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5052-2C40-4ABA-9B9E-E707E48CF96A}" type="datetimeFigureOut">
              <a:rPr lang="sk-SK" smtClean="0"/>
              <a:pPr/>
              <a:t>4.6.2018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0BDE-FBCD-436F-A02E-1725FBE91DB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 advClick="0" advTm="6000">
    <p:comb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5052-2C40-4ABA-9B9E-E707E48CF96A}" type="datetimeFigureOut">
              <a:rPr lang="sk-SK" smtClean="0"/>
              <a:pPr/>
              <a:t>4.6.2018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0BDE-FBCD-436F-A02E-1725FBE91DB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 advClick="0" advTm="6000">
    <p:comb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5052-2C40-4ABA-9B9E-E707E48CF96A}" type="datetimeFigureOut">
              <a:rPr lang="sk-SK" smtClean="0"/>
              <a:pPr/>
              <a:t>4.6.2018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0BDE-FBCD-436F-A02E-1725FBE91DB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 advClick="0" advTm="6000">
    <p:comb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5052-2C40-4ABA-9B9E-E707E48CF96A}" type="datetimeFigureOut">
              <a:rPr lang="sk-SK" smtClean="0"/>
              <a:pPr/>
              <a:t>4.6.2018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0BDE-FBCD-436F-A02E-1725FBE91DB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 advClick="0" advTm="6000">
    <p:comb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5052-2C40-4ABA-9B9E-E707E48CF96A}" type="datetimeFigureOut">
              <a:rPr lang="sk-SK" smtClean="0"/>
              <a:pPr/>
              <a:t>4.6.2018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0BDE-FBCD-436F-A02E-1725FBE91DB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 advClick="0" advTm="6000">
    <p:comb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5052-2C40-4ABA-9B9E-E707E48CF96A}" type="datetimeFigureOut">
              <a:rPr lang="sk-SK" smtClean="0"/>
              <a:pPr/>
              <a:t>4.6.2018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0BDE-FBCD-436F-A02E-1725FBE91DB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 advClick="0" advTm="6000">
    <p:comb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55052-2C40-4ABA-9B9E-E707E48CF96A}" type="datetimeFigureOut">
              <a:rPr lang="sk-SK" smtClean="0"/>
              <a:pPr/>
              <a:t>4.6.2018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40BDE-FBCD-436F-A02E-1725FBE91DB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6000">
    <p:comb dir="vert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 descr="Výsledok vyhľadávania obrázkov pre dopyt zdravy štyl zivota pozad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1643042" y="1785926"/>
            <a:ext cx="62151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dirty="0" smtClean="0">
                <a:latin typeface="Segoe Script" pitchFamily="34" charset="0"/>
              </a:rPr>
              <a:t>Zdravý </a:t>
            </a:r>
            <a:br>
              <a:rPr lang="sk-SK" sz="6000" dirty="0" smtClean="0">
                <a:latin typeface="Segoe Script" pitchFamily="34" charset="0"/>
              </a:rPr>
            </a:br>
            <a:r>
              <a:rPr lang="sk-SK" sz="6000" dirty="0" smtClean="0">
                <a:latin typeface="Segoe Script" pitchFamily="34" charset="0"/>
              </a:rPr>
              <a:t>     Štýl </a:t>
            </a:r>
            <a:br>
              <a:rPr lang="sk-SK" sz="6000" dirty="0" smtClean="0">
                <a:latin typeface="Segoe Script" pitchFamily="34" charset="0"/>
              </a:rPr>
            </a:br>
            <a:r>
              <a:rPr lang="sk-SK" sz="6000" dirty="0" smtClean="0">
                <a:latin typeface="Segoe Script" pitchFamily="34" charset="0"/>
              </a:rPr>
              <a:t>        Života </a:t>
            </a:r>
            <a:endParaRPr lang="sk-SK" sz="6000" dirty="0">
              <a:latin typeface="Segoe Script" pitchFamily="34" charset="0"/>
            </a:endParaRPr>
          </a:p>
        </p:txBody>
      </p:sp>
    </p:spTree>
  </p:cSld>
  <p:clrMapOvr>
    <a:masterClrMapping/>
  </p:clrMapOvr>
  <p:transition spd="slow" advClick="0" advTm="600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642910" y="2071678"/>
            <a:ext cx="5715040" cy="35394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000" dirty="0" smtClean="0">
                <a:latin typeface="Segoe Script" pitchFamily="34" charset="0"/>
              </a:rPr>
              <a:t> </a:t>
            </a:r>
            <a:r>
              <a:rPr lang="sk-SK" sz="2000" dirty="0">
                <a:solidFill>
                  <a:srgbClr val="00B050"/>
                </a:solidFill>
                <a:latin typeface="Segoe Script" pitchFamily="34" charset="0"/>
              </a:rPr>
              <a:t>-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životný </a:t>
            </a: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štýl je súhrn toho, ako človek žije, ale vzhľadom na vplyv na zdravie sú niektoré body podstatné, iné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menej najdôležitejších </a:t>
            </a: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je len niekoľko hlavných bodov, a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to - </a:t>
            </a: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nefajčenie, zdravá výživa, primeraná pohybová aktivita, limitovaná konzumácia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alkoholu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357158" y="857232"/>
            <a:ext cx="550072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rgbClr val="00B050"/>
                </a:solidFill>
                <a:latin typeface="Impact" pitchFamily="34" charset="0"/>
              </a:rPr>
              <a:t>Čo je vlastne zdravý štýl života </a:t>
            </a:r>
            <a:endParaRPr lang="sk-SK" sz="3200" dirty="0">
              <a:solidFill>
                <a:srgbClr val="00B050"/>
              </a:solidFill>
              <a:latin typeface="Impact" pitchFamily="34" charset="0"/>
            </a:endParaRPr>
          </a:p>
        </p:txBody>
      </p:sp>
      <p:pic>
        <p:nvPicPr>
          <p:cNvPr id="3074" name="Picture 2" descr="Výsledok vyhľadávania obrázkov pre dopyt zdravy štyl zivo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495303">
            <a:off x="6429388" y="4143380"/>
            <a:ext cx="1952625" cy="1962150"/>
          </a:xfrm>
          <a:prstGeom prst="rect">
            <a:avLst/>
          </a:prstGeom>
          <a:noFill/>
        </p:spPr>
      </p:pic>
      <p:pic>
        <p:nvPicPr>
          <p:cNvPr id="5" name="Obrázok 4" descr="16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30" y="785794"/>
            <a:ext cx="1440321" cy="1933582"/>
          </a:xfrm>
          <a:prstGeom prst="rect">
            <a:avLst/>
          </a:prstGeom>
        </p:spPr>
      </p:pic>
    </p:spTree>
  </p:cSld>
  <p:clrMapOvr>
    <a:masterClrMapping/>
  </p:clrMapOvr>
  <p:transition spd="slow" advClick="0" advTm="600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57158" y="571480"/>
            <a:ext cx="571504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rgbClr val="00B050"/>
                </a:solidFill>
                <a:latin typeface="Impact" pitchFamily="34" charset="0"/>
              </a:rPr>
              <a:t>Zdravá výživa </a:t>
            </a:r>
            <a:endParaRPr lang="sk-SK" sz="3200" dirty="0">
              <a:solidFill>
                <a:srgbClr val="00B050"/>
              </a:solidFill>
              <a:latin typeface="Impact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571472" y="1428736"/>
            <a:ext cx="6143668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Základom zdravej výživy je pestrosť a rozmanitosť.</a:t>
            </a:r>
          </a:p>
          <a:p>
            <a:endParaRPr lang="sk-SK" dirty="0">
              <a:latin typeface="Segoe Script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3929058" y="2357430"/>
            <a:ext cx="4714908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Zabudnite na náročné plánovanie. Stačí dodržiavať len pár zásad. A tá najdôležitejšia je, aby strava obsahovala všetko to, čo obsahovať má, a neobsahovala priveľa toho, čo pre zdravie nie je najlepšie</a:t>
            </a:r>
            <a:r>
              <a:rPr lang="sk-SK" dirty="0">
                <a:latin typeface="Segoe Script" pitchFamily="34" charset="0"/>
              </a:rPr>
              <a:t>.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642910" y="4786322"/>
            <a:ext cx="4714908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Zdravá výživa nie je založená na nejakých špeciálnych potravinách, naopak, na úplne bežných, ktoré nakúpite v bežnom obchode.</a:t>
            </a:r>
          </a:p>
        </p:txBody>
      </p:sp>
      <p:pic>
        <p:nvPicPr>
          <p:cNvPr id="2052" name="Picture 4" descr="Výsledok vyhľadávania obrázkov pre dopyt zdravy štyl zivota pyrami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714620"/>
            <a:ext cx="2657475" cy="1724025"/>
          </a:xfrm>
          <a:prstGeom prst="rect">
            <a:avLst/>
          </a:prstGeom>
          <a:noFill/>
        </p:spPr>
      </p:pic>
      <p:pic>
        <p:nvPicPr>
          <p:cNvPr id="9" name="Obrázok 8" descr="10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2" y="571480"/>
            <a:ext cx="1571636" cy="1663188"/>
          </a:xfrm>
          <a:prstGeom prst="rect">
            <a:avLst/>
          </a:prstGeom>
        </p:spPr>
      </p:pic>
      <p:pic>
        <p:nvPicPr>
          <p:cNvPr id="2054" name="Picture 6" descr="http://www.beruska8.cz/jidloapiti/zelenina2/34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4643446"/>
            <a:ext cx="1323975" cy="1628776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600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argit.cz/files/2012/11/zdravy-talir-20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6000">
    <p:comb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14282" y="428604"/>
            <a:ext cx="8786874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rgbClr val="00B050"/>
                </a:solidFill>
                <a:latin typeface="Impact" pitchFamily="34" charset="0"/>
              </a:rPr>
              <a:t>Vplyv pohybu na zdravý životný štýl </a:t>
            </a:r>
            <a:endParaRPr lang="sk-SK" sz="3200" dirty="0">
              <a:solidFill>
                <a:srgbClr val="00B050"/>
              </a:solidFill>
              <a:latin typeface="Impact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214282" y="1214422"/>
            <a:ext cx="6072230" cy="532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Chráni pred srdcovo-cievnymi ochoreniami – aterosklerózou, srdcovým infarktom, mozgovou mŕtvicou, vysokým krvným tlakom, embóliou.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Znižuje riziko vzniku rakoviny – jednak celkovo (celkový „</a:t>
            </a:r>
            <a:r>
              <a:rPr lang="sk-SK" sz="2000" dirty="0" err="1" smtClean="0">
                <a:latin typeface="Times New Roman" pitchFamily="18" charset="0"/>
                <a:cs typeface="Times New Roman" pitchFamily="18" charset="0"/>
              </a:rPr>
              <a:t>protinádorový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efekt“), jednak je dokázaný preventívny efekt proti vzniku konkrétnych nádorov – najmä hrubého čreva a konečníka, prsníka, maternice, ale aj nádorov pľúc.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Znižuje riziko vzniku cukrovky – cukrovky druhého typu.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Je prevenciou aj liečbou obezity.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Je prevenciou </a:t>
            </a:r>
            <a:r>
              <a:rPr lang="sk-SK" sz="2000" dirty="0" err="1" smtClean="0">
                <a:latin typeface="Times New Roman" pitchFamily="18" charset="0"/>
                <a:cs typeface="Times New Roman" pitchFamily="18" charset="0"/>
              </a:rPr>
              <a:t>osteoporózy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Je prevenciou mnohých porúch pohybovo-podporného systému (bolesti chrbta, problémy s chrbticou a podobne).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Je prevenciou problémov s tráviacim systémom (zápcha, hemoroidy).</a:t>
            </a:r>
            <a:endParaRPr lang="sk-SK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AutoShape 2" descr="Výsledok vyhľadávania obrázkov pre dopyt pohyb člov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052" name="AutoShape 4" descr="Výsledok vyhľadávania obrázkov pre dopyt pohyb člov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054" name="AutoShape 6" descr="Výsledok vyhľadávania obrázkov pre dopyt pohyb člov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056" name="AutoShape 8" descr="Výsledok vyhľadávania obrázkov pre dopyt pohyb člov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058" name="AutoShape 10" descr="Výsledok vyhľadávania obrázkov pre dopyt pohyb člov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060" name="AutoShape 12" descr="Výsledok vyhľadávania obrázkov pre dopyt pohyb člov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062" name="AutoShape 14" descr="Výsledok vyhľadávania obrázkov pre dopyt pohyb člov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1" name="Obrázok 10" descr="stiahnuť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6073">
            <a:off x="6781448" y="757575"/>
            <a:ext cx="1857388" cy="2791157"/>
          </a:xfrm>
          <a:prstGeom prst="rect">
            <a:avLst/>
          </a:prstGeom>
        </p:spPr>
      </p:pic>
      <p:pic>
        <p:nvPicPr>
          <p:cNvPr id="12" name="Obrázok 11" descr="3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78" y="4214818"/>
            <a:ext cx="1791370" cy="1914527"/>
          </a:xfrm>
          <a:prstGeom prst="rect">
            <a:avLst/>
          </a:prstGeom>
        </p:spPr>
      </p:pic>
    </p:spTree>
  </p:cSld>
  <p:clrMapOvr>
    <a:masterClrMapping/>
  </p:clrMapOvr>
  <p:transition spd="slow" advClick="0" advTm="600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stiahnuť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AutoShape 2" descr="Výsledok vyhľadávania obrázkov pre dopyt zdravý životný štý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28" name="AutoShape 4" descr="Výsledok vyhľadávania obrázkov pre dopyt zdravý životný štý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928662" y="2000240"/>
            <a:ext cx="8072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5400" dirty="0" smtClean="0">
                <a:latin typeface="Segoe Script" pitchFamily="34" charset="0"/>
              </a:rPr>
              <a:t>    Ďakujem za </a:t>
            </a:r>
            <a:br>
              <a:rPr lang="sk-SK" sz="5400" dirty="0" smtClean="0">
                <a:latin typeface="Segoe Script" pitchFamily="34" charset="0"/>
              </a:rPr>
            </a:br>
            <a:r>
              <a:rPr lang="sk-SK" sz="5400" dirty="0" smtClean="0">
                <a:latin typeface="Segoe Script" pitchFamily="34" charset="0"/>
              </a:rPr>
              <a:t>      pozornosť</a:t>
            </a:r>
            <a:endParaRPr lang="sk-SK" sz="5400" dirty="0">
              <a:latin typeface="Segoe Script" pitchFamily="34" charset="0"/>
            </a:endParaRPr>
          </a:p>
        </p:txBody>
      </p:sp>
    </p:spTree>
  </p:cSld>
  <p:clrMapOvr>
    <a:masterClrMapping/>
  </p:clrMapOvr>
  <p:transition spd="slow" advClick="0" advTm="600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108</Words>
  <Application>Microsoft Office PowerPoint</Application>
  <PresentationFormat>Prezentácia na obrazovke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Motív Office</vt:lpstr>
      <vt:lpstr>Snímka 1</vt:lpstr>
      <vt:lpstr>Snímka 2</vt:lpstr>
      <vt:lpstr>Snímka 3</vt:lpstr>
      <vt:lpstr>Snímka 4</vt:lpstr>
      <vt:lpstr>Snímka 5</vt:lpstr>
      <vt:lpstr>Snímka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Žiaci</dc:creator>
  <cp:lastModifiedBy>hp</cp:lastModifiedBy>
  <cp:revision>10</cp:revision>
  <dcterms:created xsi:type="dcterms:W3CDTF">2016-01-13T11:46:56Z</dcterms:created>
  <dcterms:modified xsi:type="dcterms:W3CDTF">2018-06-04T17:10:06Z</dcterms:modified>
</cp:coreProperties>
</file>