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ora SemiBold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SemiBold-italic.fntdata"/><Relationship Id="rId10" Type="http://schemas.openxmlformats.org/officeDocument/2006/relationships/font" Target="fonts/LoraSemiBold-bold.fntdata"/><Relationship Id="rId13" Type="http://schemas.openxmlformats.org/officeDocument/2006/relationships/font" Target="fonts/Lora-regular.fntdata"/><Relationship Id="rId12" Type="http://schemas.openxmlformats.org/officeDocument/2006/relationships/font" Target="fonts/Lora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raSemiBold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4fc3777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4fc3777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4fc3777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4fc3777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ora SemiBold"/>
                <a:ea typeface="Lora SemiBold"/>
                <a:cs typeface="Lora SemiBold"/>
                <a:sym typeface="Lora SemiBold"/>
              </a:rPr>
              <a:t>Европейский день языков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9725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5400">
                <a:solidFill>
                  <a:srgbClr val="00FF00"/>
                </a:solidFill>
                <a:latin typeface="Lora"/>
                <a:ea typeface="Lora"/>
                <a:cs typeface="Lora"/>
                <a:sym typeface="Lora"/>
              </a:rPr>
              <a:t>Болгария</a:t>
            </a:r>
            <a:endParaRPr sz="5400">
              <a:solidFill>
                <a:srgbClr val="00FF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2920">
                <a:latin typeface="Lora"/>
                <a:ea typeface="Lora"/>
                <a:cs typeface="Lora"/>
                <a:sym typeface="Lora"/>
              </a:rPr>
              <a:t>Национальный флаг</a:t>
            </a:r>
            <a:endParaRPr sz="29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550"/>
            <a:ext cx="9144000" cy="40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2920">
                <a:latin typeface="Lora"/>
                <a:ea typeface="Lora"/>
                <a:cs typeface="Lora"/>
                <a:sym typeface="Lora"/>
              </a:rPr>
              <a:t>Информация:</a:t>
            </a:r>
            <a:endParaRPr sz="29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население: 6,878 миллион</a:t>
            </a:r>
            <a:endParaRPr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столица: София</a:t>
            </a:r>
            <a:endParaRPr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официальный язык: Болгарский язык</a:t>
            </a:r>
            <a:endParaRPr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Известная личность:</a:t>
            </a:r>
            <a:endParaRPr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 sz="2400">
                <a:solidFill>
                  <a:srgbClr val="06498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Nina Dobrev</a:t>
            </a:r>
            <a:endParaRPr b="1" sz="2400">
              <a:solidFill>
                <a:srgbClr val="06498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150" y="2788625"/>
            <a:ext cx="2181351" cy="21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