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622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609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6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541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013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362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874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10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547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50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482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6CFA-E07C-4A4A-908A-E1538635BE02}" type="datetimeFigureOut">
              <a:rPr lang="sk-SK" smtClean="0"/>
              <a:t>13. 1. 2023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1A39-CDAF-43D3-B937-90567F3CAF7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01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95959" y="1897521"/>
            <a:ext cx="9144000" cy="2387600"/>
          </a:xfrm>
        </p:spPr>
        <p:txBody>
          <a:bodyPr>
            <a:prstTxWarp prst="textCurveDown">
              <a:avLst/>
            </a:prstTxWarp>
          </a:bodyPr>
          <a:lstStyle/>
          <a:p>
            <a:r>
              <a:rPr lang="sk-SK" dirty="0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 CHANEL </a:t>
            </a:r>
            <a:endParaRPr lang="sk-SK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04811" y="6433457"/>
            <a:ext cx="3087189" cy="424543"/>
          </a:xfrm>
        </p:spPr>
        <p:txBody>
          <a:bodyPr/>
          <a:lstStyle/>
          <a:p>
            <a:r>
              <a:rPr lang="sk-SK" dirty="0" smtClean="0"/>
              <a:t>Klára </a:t>
            </a:r>
            <a:r>
              <a:rPr lang="sk-SK" dirty="0" smtClean="0"/>
              <a:t>Džuganová</a:t>
            </a:r>
            <a:r>
              <a:rPr lang="sk-SK" dirty="0" smtClean="0"/>
              <a:t> IV.O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609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Životopis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-COCO CHANEL vlastným menom </a:t>
            </a:r>
            <a:r>
              <a:rPr lang="en-US" dirty="0" smtClean="0"/>
              <a:t>Gabrielle</a:t>
            </a:r>
            <a:r>
              <a:rPr lang="sk-SK" dirty="0" smtClean="0"/>
              <a:t> </a:t>
            </a:r>
            <a:r>
              <a:rPr lang="sk-SK" dirty="0" smtClean="0"/>
              <a:t>Chansel</a:t>
            </a:r>
            <a:r>
              <a:rPr lang="sk-SK" dirty="0"/>
              <a:t> </a:t>
            </a:r>
            <a:r>
              <a:rPr lang="sk-SK" dirty="0"/>
              <a:t>bola francúzska módna tvorkyňa a zakladateľka značky </a:t>
            </a:r>
            <a:r>
              <a:rPr lang="sk-SK" i="1" dirty="0"/>
              <a:t>Chanel</a:t>
            </a:r>
            <a:r>
              <a:rPr lang="sk-SK" dirty="0"/>
              <a:t> existujúcej dodnes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-Coco </a:t>
            </a:r>
            <a:r>
              <a:rPr lang="pl-PL" dirty="0"/>
              <a:t>pochádzala z chudobnej rodiny bývajúcej v Saumure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-Vniesla </a:t>
            </a:r>
            <a:r>
              <a:rPr lang="sk-SK" dirty="0"/>
              <a:t>do dámskej módy progresívne prvky jednoduchého kostýmu so sukňou a nohavicami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Vytvorila populárne </a:t>
            </a:r>
            <a:r>
              <a:rPr lang="sk-SK" dirty="0" smtClean="0"/>
              <a:t>parfumy</a:t>
            </a:r>
            <a:r>
              <a:rPr lang="sk-SK" dirty="0"/>
              <a:t> a nový štýl dámskej bižutérie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sk-SK" dirty="0" smtClean="0"/>
              <a:t> -Z </a:t>
            </a:r>
            <a:r>
              <a:rPr lang="sk-SK" dirty="0"/>
              <a:t>bezvýznamnej chudobnej modistky sa vypracovala na najprestížnejšiu módnu značku vo svete.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8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Cesta </a:t>
            </a:r>
            <a:r>
              <a:rPr lang="sk-SK" dirty="0"/>
              <a:t>k </a:t>
            </a:r>
            <a:r>
              <a:rPr lang="sk-SK" dirty="0" smtClean="0"/>
              <a:t>móde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23 rokoch sa stala milenkou dediča </a:t>
            </a:r>
            <a:r>
              <a:rPr lang="sk-SK" dirty="0"/>
              <a:t>Etienne</a:t>
            </a:r>
            <a:r>
              <a:rPr lang="sk-SK" dirty="0"/>
              <a:t> </a:t>
            </a:r>
            <a:r>
              <a:rPr lang="sk-SK" dirty="0"/>
              <a:t>Balsana</a:t>
            </a:r>
            <a:r>
              <a:rPr lang="sk-SK" dirty="0"/>
              <a:t> a presťahovala sa do jeho zámku, kde žila tri roky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Tu začala vo svojom voľnom čase navrhovať a vytvárať klobúky, čo sa potom premenilo v komerčný podnik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Čoskoro ho opustila kvôli ešte bohatšiemu Arthurovi “</a:t>
            </a:r>
            <a:r>
              <a:rPr lang="sk-SK" dirty="0"/>
              <a:t>Boy</a:t>
            </a:r>
            <a:r>
              <a:rPr lang="sk-SK" dirty="0"/>
              <a:t>” </a:t>
            </a:r>
            <a:r>
              <a:rPr lang="sk-SK" dirty="0"/>
              <a:t>Capelovi</a:t>
            </a:r>
            <a:r>
              <a:rPr lang="sk-SK" dirty="0"/>
              <a:t>, ktorý financoval jej prvé obchody. Obaja títo muži boli nápomocní pri jej prvom podnikaní v móde.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188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Začiatky podnikania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1910 otvorila </a:t>
            </a:r>
            <a:r>
              <a:rPr lang="sk-SK" dirty="0"/>
              <a:t>Coco</a:t>
            </a:r>
            <a:r>
              <a:rPr lang="sk-SK" dirty="0"/>
              <a:t> </a:t>
            </a:r>
            <a:r>
              <a:rPr lang="sk-SK" dirty="0"/>
              <a:t>Chanel</a:t>
            </a:r>
            <a:r>
              <a:rPr lang="sk-SK" dirty="0"/>
              <a:t> svoj prvý obchod na </a:t>
            </a:r>
            <a:r>
              <a:rPr lang="sk-SK" dirty="0"/>
              <a:t>Rue</a:t>
            </a:r>
            <a:r>
              <a:rPr lang="sk-SK" dirty="0"/>
              <a:t> </a:t>
            </a:r>
            <a:r>
              <a:rPr lang="sk-SK" dirty="0"/>
              <a:t>Cambon</a:t>
            </a:r>
            <a:r>
              <a:rPr lang="sk-SK" dirty="0"/>
              <a:t> v Paríži, kde začala predávať klobúky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Neskôr pribudli obchody v </a:t>
            </a:r>
            <a:r>
              <a:rPr lang="sk-SK" dirty="0" smtClean="0"/>
              <a:t>Deauville</a:t>
            </a:r>
            <a:r>
              <a:rPr lang="sk-SK" dirty="0" smtClean="0"/>
              <a:t> </a:t>
            </a:r>
            <a:r>
              <a:rPr lang="sk-SK" dirty="0"/>
              <a:t>a </a:t>
            </a:r>
            <a:r>
              <a:rPr lang="sk-SK" dirty="0" smtClean="0"/>
              <a:t>Biarritz</a:t>
            </a:r>
            <a:r>
              <a:rPr lang="sk-SK" dirty="0" smtClean="0"/>
              <a:t> . </a:t>
            </a:r>
            <a:r>
              <a:rPr lang="sk-SK" dirty="0"/>
              <a:t>Začína robiť oblečenie. Obchody jej šli tak dobre, že v roku 1916 už bola schopná vrátiť </a:t>
            </a:r>
            <a:r>
              <a:rPr lang="sk-SK" dirty="0" smtClean="0"/>
              <a:t>Capelovi</a:t>
            </a:r>
            <a:r>
              <a:rPr lang="sk-SK" dirty="0"/>
              <a:t> </a:t>
            </a:r>
            <a:r>
              <a:rPr lang="sk-SK" dirty="0" smtClean="0"/>
              <a:t>jeho </a:t>
            </a:r>
            <a:r>
              <a:rPr lang="sk-SK" dirty="0"/>
              <a:t>pôvodné investície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Preferovala uvoľnenú, pohodlnú módu, krátke sukne, ležérny vzhľad, ktoré boli v ostrom kontraste s </a:t>
            </a:r>
            <a:r>
              <a:rPr lang="sk-SK" dirty="0" smtClean="0"/>
              <a:t>korzetovou</a:t>
            </a:r>
            <a:r>
              <a:rPr lang="sk-SK" dirty="0" smtClean="0"/>
              <a:t>  </a:t>
            </a:r>
            <a:r>
              <a:rPr lang="sk-SK" dirty="0"/>
              <a:t>módou populárnou v predošlých desaťročiach.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097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Invencie vo svete módy a </a:t>
            </a:r>
            <a:r>
              <a:rPr lang="sk-SK" dirty="0" smtClean="0"/>
              <a:t>kozmetiky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1922 bol do sveta vypustený parfum </a:t>
            </a:r>
            <a:r>
              <a:rPr lang="sk-SK" dirty="0"/>
              <a:t>Chanel</a:t>
            </a:r>
            <a:r>
              <a:rPr lang="sk-SK" dirty="0"/>
              <a:t> N°5, ktorý zostáva populárny i v súčasnosti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 roku 1924 </a:t>
            </a:r>
            <a:r>
              <a:rPr lang="sk-SK" dirty="0"/>
              <a:t>Coco</a:t>
            </a:r>
            <a:r>
              <a:rPr lang="sk-SK" dirty="0"/>
              <a:t> </a:t>
            </a:r>
            <a:r>
              <a:rPr lang="sk-SK" dirty="0"/>
              <a:t>Chanel</a:t>
            </a:r>
            <a:r>
              <a:rPr lang="sk-SK" dirty="0"/>
              <a:t> urobila dohodu s bratmi </a:t>
            </a:r>
            <a:r>
              <a:rPr lang="sk-SK" dirty="0"/>
              <a:t>Wertheimerovými</a:t>
            </a:r>
            <a:r>
              <a:rPr lang="sk-SK" dirty="0"/>
              <a:t> – </a:t>
            </a:r>
            <a:r>
              <a:rPr lang="sk-SK" dirty="0"/>
              <a:t>Pierrom</a:t>
            </a:r>
            <a:r>
              <a:rPr lang="sk-SK" dirty="0"/>
              <a:t> a </a:t>
            </a:r>
            <a:r>
              <a:rPr lang="sk-SK" dirty="0"/>
              <a:t>Paulom</a:t>
            </a:r>
            <a:r>
              <a:rPr lang="sk-SK" dirty="0"/>
              <a:t>, ktorí boli riaditeľmi významnej firmy </a:t>
            </a:r>
            <a:r>
              <a:rPr lang="sk-SK" dirty="0"/>
              <a:t>Bourgeois</a:t>
            </a:r>
            <a:r>
              <a:rPr lang="sk-SK" dirty="0"/>
              <a:t>. Tí úplne financovali výrobu, marketing a distribúciu parfumu </a:t>
            </a:r>
            <a:r>
              <a:rPr lang="sk-SK" dirty="0"/>
              <a:t>Chanel</a:t>
            </a:r>
            <a:r>
              <a:rPr lang="sk-SK" dirty="0"/>
              <a:t> N°5. Dostali 70 percent zo zisku, </a:t>
            </a:r>
            <a:r>
              <a:rPr lang="sk-SK" dirty="0"/>
              <a:t>Théophile</a:t>
            </a:r>
            <a:r>
              <a:rPr lang="sk-SK" dirty="0"/>
              <a:t> </a:t>
            </a:r>
            <a:r>
              <a:rPr lang="sk-SK" dirty="0"/>
              <a:t>Bader</a:t>
            </a:r>
            <a:r>
              <a:rPr lang="sk-SK" dirty="0"/>
              <a:t> 20 percent a </a:t>
            </a:r>
            <a:r>
              <a:rPr lang="sk-SK" dirty="0"/>
              <a:t>Coco</a:t>
            </a:r>
            <a:r>
              <a:rPr lang="sk-SK" dirty="0"/>
              <a:t> </a:t>
            </a:r>
            <a:r>
              <a:rPr lang="sk-SK" dirty="0"/>
              <a:t>Chanel</a:t>
            </a:r>
            <a:r>
              <a:rPr lang="sk-SK" dirty="0"/>
              <a:t> 10.</a:t>
            </a:r>
          </a:p>
          <a:p>
            <a:r>
              <a:rPr lang="sk-SK" dirty="0"/>
              <a:t>Ďalším revolučným dizajnom boli jej takzvané malé čierne šaty v roku 1920. Čiernu farbu si vzala v súvislosti so smútkom a ukázala sa jej vhodnosť pre elegantné večerné spoločenské odevy.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890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Zvrat v kariére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Hoci mala medzinárodná hospodárska kríza v roku 1930 negatívny dopad na jej spoločnosť, až druhá svetová vojna viedla k uzavretiu podniku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Počas nemeckej okupácie Francúzska sa zaplietla s nemeckým vojenským </a:t>
            </a:r>
            <a:r>
              <a:rPr lang="sk-SK" dirty="0" smtClean="0"/>
              <a:t>dôstojníkom. </a:t>
            </a:r>
            <a:r>
              <a:rPr lang="sk-SK" dirty="0"/>
              <a:t>Toto sa podpísalo pod úpadok jej popularity a následný exil v Švajčiarsku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 roku 1954 sa úspešne vrátila na módnu scénu. Jej prirodzené, ležérne oblečenie opäť upútalo pozornosť.</a:t>
            </a:r>
          </a:p>
          <a:p>
            <a:r>
              <a:rPr lang="sk-SK" dirty="0"/>
              <a:t>Napriek pokročilému veku, chorobe a únave </a:t>
            </a:r>
            <a:r>
              <a:rPr lang="sk-SK" dirty="0"/>
              <a:t>Coco</a:t>
            </a:r>
            <a:r>
              <a:rPr lang="sk-SK" dirty="0"/>
              <a:t> </a:t>
            </a:r>
            <a:r>
              <a:rPr lang="sk-SK" dirty="0"/>
              <a:t>Chanel</a:t>
            </a:r>
            <a:r>
              <a:rPr lang="sk-SK" dirty="0"/>
              <a:t> pracovala až do samého konca svojho života, keď v nedeľu 10. januára 1971 v hoteli </a:t>
            </a:r>
            <a:r>
              <a:rPr lang="sk-SK" dirty="0"/>
              <a:t>Ritz</a:t>
            </a:r>
            <a:r>
              <a:rPr lang="sk-SK" dirty="0"/>
              <a:t> zomrela.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190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90793" y="1927360"/>
            <a:ext cx="9144000" cy="2387600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sk-SK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Ďakujem za </a:t>
            </a:r>
            <a:r>
              <a:rPr lang="sk-SK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pozornosť </a:t>
            </a:r>
            <a:endParaRPr lang="sk-SK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275376" y="6606153"/>
            <a:ext cx="2185261" cy="251847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13.1.2023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728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k1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234</Words>
  <Application>Microsoft Office PowerPoint</Application>
  <PresentationFormat>Širokouhlá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Dok1</vt:lpstr>
      <vt:lpstr>COCO CHANEL </vt:lpstr>
      <vt:lpstr>Životopis </vt:lpstr>
      <vt:lpstr> Cesta k móde</vt:lpstr>
      <vt:lpstr>Začiatky podnikania </vt:lpstr>
      <vt:lpstr>Invencie vo svete módy a kozmetiky</vt:lpstr>
      <vt:lpstr>Zvrat v kariére 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HP</dc:creator>
  <cp:lastModifiedBy>HP</cp:lastModifiedBy>
  <cp:revision>9</cp:revision>
  <dcterms:created xsi:type="dcterms:W3CDTF">2023-01-13T18:16:52Z</dcterms:created>
  <dcterms:modified xsi:type="dcterms:W3CDTF">2023-01-13T20:08:01Z</dcterms:modified>
</cp:coreProperties>
</file>