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64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5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87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4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3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4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08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589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5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57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4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22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A44B23-E1B0-4CA5-91EA-74CDFE2DE32C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700E1A-9B5A-4C94-8D5F-8B1F9AF3F5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351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18523" y="3112103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sk-SK" sz="8000" dirty="0" smtClean="0"/>
              <a:t>Gróf Móric Beňovský 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16286" y="6030119"/>
            <a:ext cx="9144000" cy="1655762"/>
          </a:xfrm>
        </p:spPr>
        <p:txBody>
          <a:bodyPr/>
          <a:lstStyle/>
          <a:p>
            <a:r>
              <a:rPr lang="sk-SK" dirty="0" smtClean="0"/>
              <a:t>Klára </a:t>
            </a:r>
            <a:r>
              <a:rPr lang="sk-SK" dirty="0" err="1" smtClean="0"/>
              <a:t>Džuganová</a:t>
            </a:r>
            <a:r>
              <a:rPr lang="sk-SK" dirty="0" smtClean="0"/>
              <a:t> III.O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447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informácie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95402" y="2390503"/>
            <a:ext cx="10265227" cy="3214431"/>
          </a:xfrm>
        </p:spPr>
        <p:txBody>
          <a:bodyPr>
            <a:noAutofit/>
          </a:bodyPr>
          <a:lstStyle/>
          <a:p>
            <a:r>
              <a:rPr lang="sk-SK" sz="1600" dirty="0" smtClean="0"/>
              <a:t>celým menom Matúš Móric Michal František </a:t>
            </a:r>
            <a:r>
              <a:rPr lang="sk-SK" sz="1600" dirty="0" err="1" smtClean="0"/>
              <a:t>Serafín</a:t>
            </a:r>
            <a:r>
              <a:rPr lang="sk-SK" sz="1600" dirty="0" smtClean="0"/>
              <a:t> August Beňovský</a:t>
            </a:r>
          </a:p>
          <a:p>
            <a:r>
              <a:rPr lang="sk-SK" sz="1600" dirty="0" smtClean="0"/>
              <a:t>Narodil sa 20.9.1746</a:t>
            </a:r>
          </a:p>
          <a:p>
            <a:r>
              <a:rPr lang="sk-SK" sz="1600" dirty="0" smtClean="0"/>
              <a:t>dobrodruh, cestovateľ, objaviteľ, kolonizátor, spisovateľ, kráľ Madagaskaru, plukovník francúzskej armády, veliteľ poľskej armády a rakúsky vojak.</a:t>
            </a:r>
          </a:p>
          <a:p>
            <a:r>
              <a:rPr lang="sk-SK" sz="1600" dirty="0" smtClean="0"/>
              <a:t>prvý Európan, ktorý sa plavil v severnom </a:t>
            </a:r>
            <a:r>
              <a:rPr lang="sk-SK" sz="1600" dirty="0" err="1" smtClean="0"/>
              <a:t>Pacifiku</a:t>
            </a:r>
            <a:r>
              <a:rPr lang="sk-SK" sz="1600" dirty="0" smtClean="0"/>
              <a:t> </a:t>
            </a:r>
          </a:p>
          <a:p>
            <a:r>
              <a:rPr lang="sk-SK" sz="1600" dirty="0" smtClean="0"/>
              <a:t>prvý Slovák, ktorý navštívil štyri kontinenty (Európa, Ázia, Afrika, Amerika)</a:t>
            </a:r>
          </a:p>
          <a:p>
            <a:r>
              <a:rPr lang="sk-SK" sz="1600" dirty="0" smtClean="0"/>
              <a:t>prvý človek, ktorý preskúmal Ostrov svätého Vavrinca</a:t>
            </a:r>
          </a:p>
          <a:p>
            <a:r>
              <a:rPr lang="sk-SK" sz="1600" dirty="0" smtClean="0"/>
              <a:t>významný výskumník Madagaskaru a prvý kráľ zjednoteného Madagaskaru</a:t>
            </a:r>
          </a:p>
          <a:p>
            <a:r>
              <a:rPr lang="sk-SK" sz="1600" dirty="0" smtClean="0"/>
              <a:t>prvý slovenský autor celosvetového bestselleru</a:t>
            </a:r>
          </a:p>
          <a:p>
            <a:r>
              <a:rPr lang="sk-SK" sz="1600" dirty="0" smtClean="0"/>
              <a:t>prvý Slovák, ktorý zasiahol do vývoja väčšieho počtu krajín (minimálne Poľska, USA, Francúzska, Rakúska a Madagaskaru)</a:t>
            </a:r>
            <a:endParaRPr lang="sk-SK" sz="16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780" y="645286"/>
            <a:ext cx="1519688" cy="182227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2" y="645286"/>
            <a:ext cx="1524132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2802465"/>
            <a:ext cx="6815669" cy="1515533"/>
          </a:xfrm>
        </p:spPr>
        <p:txBody>
          <a:bodyPr/>
          <a:lstStyle/>
          <a:p>
            <a:r>
              <a:rPr lang="sk-SK" dirty="0" smtClean="0"/>
              <a:t>Ďakujem za pozornosť :)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flipH="1" flipV="1">
            <a:off x="2534195" y="4978399"/>
            <a:ext cx="158204" cy="181430"/>
          </a:xfrm>
        </p:spPr>
        <p:txBody>
          <a:bodyPr>
            <a:normAutofit fontScale="25000" lnSpcReduction="20000"/>
          </a:bodyPr>
          <a:lstStyle/>
          <a:p>
            <a:r>
              <a:rPr lang="sk-SK" dirty="0" smtClean="0"/>
              <a:t>..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811" y="18019"/>
            <a:ext cx="3542212" cy="35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117</Words>
  <Application>Microsoft Office PowerPoint</Application>
  <PresentationFormat>Širokouhlá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Organický motív</vt:lpstr>
      <vt:lpstr>Gróf Móric Beňovský </vt:lpstr>
      <vt:lpstr>Základné informácie </vt:lpstr>
      <vt:lpstr>Ďakujem za pozornosť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Gróf Móric Beňovský</dc:title>
  <dc:creator>HP</dc:creator>
  <cp:lastModifiedBy>HP</cp:lastModifiedBy>
  <cp:revision>3</cp:revision>
  <dcterms:created xsi:type="dcterms:W3CDTF">2022-05-02T15:51:52Z</dcterms:created>
  <dcterms:modified xsi:type="dcterms:W3CDTF">2022-05-02T16:09:12Z</dcterms:modified>
</cp:coreProperties>
</file>