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7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863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0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0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307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8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75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5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937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2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319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7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81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8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246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FAF4-746D-4503-B0CB-11FD0ABE3A3A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7013AB-F61A-4A4A-B15B-D545ADECFA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19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Jozef Murgaš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40634" y="6030119"/>
            <a:ext cx="4654731" cy="1655762"/>
          </a:xfrm>
        </p:spPr>
        <p:txBody>
          <a:bodyPr/>
          <a:lstStyle/>
          <a:p>
            <a:r>
              <a:rPr lang="sk-SK" dirty="0" err="1" smtClean="0"/>
              <a:t>Sabina</a:t>
            </a:r>
            <a:r>
              <a:rPr lang="sk-SK" dirty="0" smtClean="0"/>
              <a:t> žalúdková III.O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772"/>
            <a:ext cx="2606311" cy="33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Zaujímavosti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85811" y="2588351"/>
            <a:ext cx="10021526" cy="3359573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 bol slovenský rímskokatolícky kňaz, maliar a vynálezca, priekopník bezdrôtovej telekomunikácie.</a:t>
            </a:r>
          </a:p>
          <a:p>
            <a:r>
              <a:rPr lang="sk-SK" dirty="0" smtClean="0"/>
              <a:t> Jozef Murgaš sa narodil v Tajove.</a:t>
            </a:r>
          </a:p>
          <a:p>
            <a:r>
              <a:rPr lang="sk-SK" dirty="0" smtClean="0"/>
              <a:t>Roku 1888 bol vysvätený za rímskokatolíckeho kňaza.</a:t>
            </a:r>
          </a:p>
          <a:p>
            <a:r>
              <a:rPr lang="sk-SK" dirty="0" smtClean="0"/>
              <a:t>V roku 1896 odišiel do USA do novozaloženej baníckej obce </a:t>
            </a:r>
            <a:r>
              <a:rPr lang="sk-SK" dirty="0" err="1" smtClean="0"/>
              <a:t>Wilkes</a:t>
            </a:r>
            <a:r>
              <a:rPr lang="sk-SK" dirty="0" smtClean="0"/>
              <a:t> </a:t>
            </a:r>
            <a:r>
              <a:rPr lang="sk-SK" dirty="0" err="1" smtClean="0"/>
              <a:t>Barre</a:t>
            </a:r>
            <a:r>
              <a:rPr lang="sk-SK" dirty="0" smtClean="0"/>
              <a:t>, kde žilo 300 slovenských rodín. </a:t>
            </a:r>
          </a:p>
          <a:p>
            <a:r>
              <a:rPr lang="sk-SK" dirty="0" smtClean="0"/>
              <a:t>Jeho najvýznamnejším objavom ale zostáva dosiahnutie bezdrôtového prenosu hovoreného slova pred svedkami, čím sa zapísal do histórie ako vynálezca rádia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485" y="694454"/>
            <a:ext cx="1356225" cy="1994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390" y="5084960"/>
            <a:ext cx="1500050" cy="11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25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76</Words>
  <Application>Microsoft Office PowerPoint</Application>
  <PresentationFormat>Širokouhlá</PresentationFormat>
  <Paragraphs>8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Organický motív</vt:lpstr>
      <vt:lpstr>Jozef Murgaš</vt:lpstr>
      <vt:lpstr>Zaujímavosti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Jozef Murgaš</dc:title>
  <dc:creator>HP</dc:creator>
  <cp:lastModifiedBy>HP</cp:lastModifiedBy>
  <cp:revision>2</cp:revision>
  <dcterms:created xsi:type="dcterms:W3CDTF">2022-06-13T17:16:45Z</dcterms:created>
  <dcterms:modified xsi:type="dcterms:W3CDTF">2022-06-13T17:19:17Z</dcterms:modified>
</cp:coreProperties>
</file>