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841c5abc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841c5abc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841c5abc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841c5abc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841c5abc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841c5abc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Edvard Beneš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Sabina Ž.        IV.O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základné informácie: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narodil sa: 28. mája 1884, Kožlany, Česko.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/>
              <a:t>zomrel: 3. septembra 1948, Sezimovo Ústí, Česko.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/>
              <a:t>Mal manželku Hanu Benešovú.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400" y="2333613"/>
            <a:ext cx="21907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Edvard Beneš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/>
              <a:t>bol český politik, diplomat, právnik a filozof, ktorý zastával popredné miesto v prvom česko-slovenskom odboji a následne viaceré vrcholové štátne funkcie v Česko-Slovensku ako funkciu ministra zahraničných vecí, predsedu vlády a prezidenta. Patril k zástancom ideológie čechoslovakizmu.V mladosti študoval najprv na gymnáziu v Prahe-Vinohradoch. Od roku 1904 študoval vo Francúzsku na Sorbonne a Slobodnej škole politických vied.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 za pozornosť </a:t>
            </a:r>
            <a:r>
              <a:rPr lang="sk" sz="3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&lt;3</a:t>
            </a:r>
            <a:endParaRPr sz="5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