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56" r:id="rId5"/>
    <p:sldId id="274" r:id="rId6"/>
    <p:sldId id="257" r:id="rId7"/>
    <p:sldId id="260" r:id="rId8"/>
    <p:sldId id="267" r:id="rId9"/>
    <p:sldId id="268" r:id="rId10"/>
    <p:sldId id="269" r:id="rId11"/>
    <p:sldId id="259" r:id="rId12"/>
    <p:sldId id="277" r:id="rId13"/>
    <p:sldId id="275" r:id="rId14"/>
    <p:sldId id="276" r:id="rId15"/>
    <p:sldId id="264" r:id="rId16"/>
    <p:sldId id="265" r:id="rId17"/>
    <p:sldId id="266" r:id="rId18"/>
    <p:sldId id="278" r:id="rId19"/>
    <p:sldId id="270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9D59-E028-4D1A-A3A4-BBE7AE9B6356}" type="datetimeFigureOut">
              <a:rPr lang="sk-SK" smtClean="0"/>
              <a:pPr/>
              <a:t>11.9.2018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AAFE-A933-4A06-81A7-7FAA6F908B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9D59-E028-4D1A-A3A4-BBE7AE9B6356}" type="datetimeFigureOut">
              <a:rPr lang="sk-SK" smtClean="0"/>
              <a:pPr/>
              <a:t>11.9.2018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AAFE-A933-4A06-81A7-7FAA6F908B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9D59-E028-4D1A-A3A4-BBE7AE9B6356}" type="datetimeFigureOut">
              <a:rPr lang="sk-SK" smtClean="0"/>
              <a:pPr/>
              <a:t>11.9.2018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AAFE-A933-4A06-81A7-7FAA6F908B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9D59-E028-4D1A-A3A4-BBE7AE9B6356}" type="datetimeFigureOut">
              <a:rPr lang="sk-SK" smtClean="0"/>
              <a:pPr/>
              <a:t>11.9.2018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AAFE-A933-4A06-81A7-7FAA6F908B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9D59-E028-4D1A-A3A4-BBE7AE9B6356}" type="datetimeFigureOut">
              <a:rPr lang="sk-SK" smtClean="0"/>
              <a:pPr/>
              <a:t>11.9.2018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AAFE-A933-4A06-81A7-7FAA6F908B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9D59-E028-4D1A-A3A4-BBE7AE9B6356}" type="datetimeFigureOut">
              <a:rPr lang="sk-SK" smtClean="0"/>
              <a:pPr/>
              <a:t>11.9.2018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AAFE-A933-4A06-81A7-7FAA6F908B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9D59-E028-4D1A-A3A4-BBE7AE9B6356}" type="datetimeFigureOut">
              <a:rPr lang="sk-SK" smtClean="0"/>
              <a:pPr/>
              <a:t>11.9.2018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AAFE-A933-4A06-81A7-7FAA6F908B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9D59-E028-4D1A-A3A4-BBE7AE9B6356}" type="datetimeFigureOut">
              <a:rPr lang="sk-SK" smtClean="0"/>
              <a:pPr/>
              <a:t>11.9.2018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AAFE-A933-4A06-81A7-7FAA6F908B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9D59-E028-4D1A-A3A4-BBE7AE9B6356}" type="datetimeFigureOut">
              <a:rPr lang="sk-SK" smtClean="0"/>
              <a:pPr/>
              <a:t>11.9.2018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AAFE-A933-4A06-81A7-7FAA6F908B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9D59-E028-4D1A-A3A4-BBE7AE9B6356}" type="datetimeFigureOut">
              <a:rPr lang="sk-SK" smtClean="0"/>
              <a:pPr/>
              <a:t>11.9.2018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AAFE-A933-4A06-81A7-7FAA6F908B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9D59-E028-4D1A-A3A4-BBE7AE9B6356}" type="datetimeFigureOut">
              <a:rPr lang="sk-SK" smtClean="0"/>
              <a:pPr/>
              <a:t>11.9.2018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AAFE-A933-4A06-81A7-7FAA6F908B0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89D59-E028-4D1A-A3A4-BBE7AE9B6356}" type="datetimeFigureOut">
              <a:rPr lang="sk-SK" smtClean="0"/>
              <a:pPr/>
              <a:t>11.9.2018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AAFE-A933-4A06-81A7-7FAA6F908B0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6000" dirty="0" smtClean="0"/>
              <a:t>Zopakujme si </a:t>
            </a:r>
            <a:r>
              <a:rPr lang="sk-SK" sz="6000" dirty="0" smtClean="0">
                <a:sym typeface="Wingdings" pitchFamily="2" charset="2"/>
              </a:rPr>
              <a:t></a:t>
            </a:r>
            <a:endParaRPr lang="sk-SK" sz="6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8" name="Picture 4" descr="Výsledok vyhľadávania obrázkov pre dopyt zemepisna si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00240"/>
            <a:ext cx="8883152" cy="4643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tectonics_slidepas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32656"/>
            <a:ext cx="5118533" cy="2952328"/>
          </a:xfrm>
        </p:spPr>
      </p:pic>
      <p:sp>
        <p:nvSpPr>
          <p:cNvPr id="5" name="Šípka doprava 4"/>
          <p:cNvSpPr/>
          <p:nvPr/>
        </p:nvSpPr>
        <p:spPr>
          <a:xfrm rot="2405263">
            <a:off x="3610702" y="2478668"/>
            <a:ext cx="2520280" cy="1512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4499992" y="4221088"/>
            <a:ext cx="4342856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ZEMETRASENIA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6000" dirty="0" smtClean="0">
                <a:latin typeface="Times New Roman" pitchFamily="18" charset="0"/>
                <a:cs typeface="Times New Roman" pitchFamily="18" charset="0"/>
              </a:rPr>
              <a:t>úloha</a:t>
            </a:r>
            <a:endParaRPr lang="sk-SK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Pomocou atlasu zistite, ktorý zo svetadielov (Amerika, Austrália) je viac ohrozený sopečnou činnosťou a zemetraseniami?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otazni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3187271"/>
            <a:ext cx="3672408" cy="3414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Sopka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VÃ½sledok vyhÄ¾adÃ¡vania obrÃ¡zkov pre dopyt stavba sop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3" y="1571612"/>
            <a:ext cx="5645657" cy="528638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28596" y="1571612"/>
            <a:ext cx="188724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Čo je SOPKA?</a:t>
            </a:r>
            <a:endParaRPr lang="sk-SK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Sopky v Európe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etna sicil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712031" cy="3714776"/>
          </a:xfrm>
          <a:prstGeom prst="rect">
            <a:avLst/>
          </a:prstGeom>
          <a:noFill/>
        </p:spPr>
      </p:pic>
      <p:pic>
        <p:nvPicPr>
          <p:cNvPr id="28676" name="Picture 4" descr="Výsledok vyhľadávania obrázkov pre dopyt slepa mapa sve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253" y="1785926"/>
            <a:ext cx="9023747" cy="4500594"/>
          </a:xfrm>
          <a:prstGeom prst="rect">
            <a:avLst/>
          </a:prstGeom>
          <a:noFill/>
        </p:spPr>
      </p:pic>
      <p:sp>
        <p:nvSpPr>
          <p:cNvPr id="6" name="Ovál 5"/>
          <p:cNvSpPr/>
          <p:nvPr/>
        </p:nvSpPr>
        <p:spPr>
          <a:xfrm>
            <a:off x="4643438" y="3071810"/>
            <a:ext cx="214314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Hekla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hekla isl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8143932" cy="4777775"/>
          </a:xfrm>
          <a:prstGeom prst="rect">
            <a:avLst/>
          </a:prstGeom>
          <a:noFill/>
        </p:spPr>
      </p:pic>
      <p:pic>
        <p:nvPicPr>
          <p:cNvPr id="6" name="Picture 4" descr="Výsledok vyhľadávania obrázkov pre dopyt slepa mapa sve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253" y="1785926"/>
            <a:ext cx="9023747" cy="4500594"/>
          </a:xfrm>
          <a:prstGeom prst="rect">
            <a:avLst/>
          </a:prstGeom>
          <a:noFill/>
        </p:spPr>
      </p:pic>
      <p:sp>
        <p:nvSpPr>
          <p:cNvPr id="7" name="Ovál 6"/>
          <p:cNvSpPr/>
          <p:nvPr/>
        </p:nvSpPr>
        <p:spPr>
          <a:xfrm>
            <a:off x="4071934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Sopka POPOCATÉPETL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popocatepet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124744"/>
            <a:ext cx="8233746" cy="5500142"/>
          </a:xfrm>
        </p:spPr>
      </p:pic>
      <p:pic>
        <p:nvPicPr>
          <p:cNvPr id="6" name="Picture 4" descr="Výsledok vyhľadávania obrázkov pre dopyt slepa mapa sve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253" y="1785926"/>
            <a:ext cx="9023747" cy="4500594"/>
          </a:xfrm>
          <a:prstGeom prst="rect">
            <a:avLst/>
          </a:prstGeom>
          <a:noFill/>
        </p:spPr>
      </p:pic>
      <p:sp>
        <p:nvSpPr>
          <p:cNvPr id="7" name="Ovál 6"/>
          <p:cNvSpPr/>
          <p:nvPr/>
        </p:nvSpPr>
        <p:spPr>
          <a:xfrm>
            <a:off x="1785918" y="3357562"/>
            <a:ext cx="214314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SV. HELE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072151"/>
            <a:ext cx="8508601" cy="5785849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Sopka sv. HELENY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 descr="Výsledok vyhľadávania obrázkov pre dopyt slepa mapa sve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253" y="1785926"/>
            <a:ext cx="9023747" cy="4500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800px-Ecuador_-_Cotopax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000864"/>
            <a:ext cx="8136904" cy="5724635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Sopka COTOPAXI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403648" y="6165304"/>
            <a:ext cx="61206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https://www.youtube.com/watch?v=r4AFW0X4zdk</a:t>
            </a:r>
            <a:endParaRPr lang="sk-SK" dirty="0"/>
          </a:p>
        </p:txBody>
      </p:sp>
      <p:pic>
        <p:nvPicPr>
          <p:cNvPr id="7" name="Picture 4" descr="Výsledok vyhľadávania obrázkov pre dopyt slepa mapa sve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253" y="1785926"/>
            <a:ext cx="9023747" cy="4500594"/>
          </a:xfrm>
          <a:prstGeom prst="rect">
            <a:avLst/>
          </a:prstGeom>
          <a:noFill/>
        </p:spPr>
      </p:pic>
      <p:sp>
        <p:nvSpPr>
          <p:cNvPr id="8" name="Ovál 7"/>
          <p:cNvSpPr/>
          <p:nvPr/>
        </p:nvSpPr>
        <p:spPr>
          <a:xfrm>
            <a:off x="2357422" y="4000504"/>
            <a:ext cx="214314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ZEMETRASENIE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VÃ½sledok vyhÄ¾adÃ¡vania obrÃ¡zkov pre dopyt ZEMETRASE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255057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</p:spPr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pirati kresle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400888" cy="4572032"/>
          </a:xfrm>
          <a:prstGeom prst="rect">
            <a:avLst/>
          </a:prstGeom>
          <a:noFill/>
        </p:spPr>
      </p:pic>
      <p:sp>
        <p:nvSpPr>
          <p:cNvPr id="5" name="Obláčik 4"/>
          <p:cNvSpPr/>
          <p:nvPr/>
        </p:nvSpPr>
        <p:spPr>
          <a:xfrm>
            <a:off x="2071670" y="642918"/>
            <a:ext cx="6429420" cy="500066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Pirát sa dozvedel o ukrytom poklade, avšak nedokázal ho nájsť. Skúste mu pomôcť </a:t>
            </a:r>
            <a:r>
              <a:rPr lang="sk-SK" sz="3200" b="1" dirty="0" smtClean="0">
                <a:sym typeface="Wingdings" pitchFamily="2" charset="2"/>
              </a:rPr>
              <a:t></a:t>
            </a:r>
            <a:endParaRPr lang="sk-SK" sz="3200" b="1" dirty="0"/>
          </a:p>
        </p:txBody>
      </p:sp>
      <p:sp>
        <p:nvSpPr>
          <p:cNvPr id="6" name="Obdĺžnik 5"/>
          <p:cNvSpPr/>
          <p:nvPr/>
        </p:nvSpPr>
        <p:spPr>
          <a:xfrm>
            <a:off x="2428860" y="2428868"/>
            <a:ext cx="5643602" cy="21431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400" b="1" dirty="0" smtClean="0"/>
              <a:t>20°j.g.š + 120° </a:t>
            </a:r>
            <a:r>
              <a:rPr lang="sk-SK" sz="4400" b="1" dirty="0" err="1" smtClean="0"/>
              <a:t>v.g.d</a:t>
            </a:r>
            <a:endParaRPr lang="sk-SK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zemepisna si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ZE933E~1.PNG"/>
          <p:cNvPicPr>
            <a:picLocks noChangeAspect="1"/>
          </p:cNvPicPr>
          <p:nvPr/>
        </p:nvPicPr>
        <p:blipFill>
          <a:blip r:embed="rId2" cstate="print"/>
          <a:srcRect l="19237"/>
          <a:stretch>
            <a:fillRect/>
          </a:stretch>
        </p:blipFill>
        <p:spPr>
          <a:xfrm>
            <a:off x="0" y="0"/>
            <a:ext cx="9144000" cy="6850618"/>
          </a:xfrm>
          <a:prstGeom prst="rect">
            <a:avLst/>
          </a:prstGeom>
        </p:spPr>
      </p:pic>
      <p:sp>
        <p:nvSpPr>
          <p:cNvPr id="5" name="Nadpis 1"/>
          <p:cNvSpPr>
            <a:spLocks noGrp="1"/>
          </p:cNvSpPr>
          <p:nvPr>
            <p:ph type="ctrTitle"/>
          </p:nvPr>
        </p:nvSpPr>
        <p:spPr>
          <a:xfrm>
            <a:off x="683568" y="3717032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sz="4800" b="1" dirty="0" smtClean="0">
                <a:latin typeface="Times New Roman" pitchFamily="18" charset="0"/>
                <a:cs typeface="Times New Roman" pitchFamily="18" charset="0"/>
              </a:rPr>
              <a:t>Vznik pohorí, sopečná činnosť, zemetrasenia</a:t>
            </a:r>
            <a:endParaRPr lang="sk-SK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b="1" dirty="0" smtClean="0"/>
              <a:t>Stavba Zeme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stavba ze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214422"/>
            <a:ext cx="5214974" cy="5301890"/>
          </a:xfrm>
          <a:prstGeom prst="rect">
            <a:avLst/>
          </a:prstGeom>
          <a:noFill/>
        </p:spPr>
      </p:pic>
      <p:sp>
        <p:nvSpPr>
          <p:cNvPr id="5" name="Šípka doľava 4"/>
          <p:cNvSpPr/>
          <p:nvPr/>
        </p:nvSpPr>
        <p:spPr>
          <a:xfrm>
            <a:off x="4429124" y="3500438"/>
            <a:ext cx="4286280" cy="107157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Zemské jadro</a:t>
            </a:r>
            <a:endParaRPr lang="sk-SK" sz="2400" b="1" dirty="0"/>
          </a:p>
        </p:txBody>
      </p:sp>
      <p:sp>
        <p:nvSpPr>
          <p:cNvPr id="6" name="Šípka doľava 5"/>
          <p:cNvSpPr/>
          <p:nvPr/>
        </p:nvSpPr>
        <p:spPr>
          <a:xfrm>
            <a:off x="4857720" y="2214554"/>
            <a:ext cx="4286280" cy="107157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Zemský plášť</a:t>
            </a:r>
            <a:endParaRPr lang="sk-SK" sz="2400" b="1" dirty="0"/>
          </a:p>
        </p:txBody>
      </p:sp>
      <p:sp>
        <p:nvSpPr>
          <p:cNvPr id="7" name="Šípka doľava 6"/>
          <p:cNvSpPr/>
          <p:nvPr/>
        </p:nvSpPr>
        <p:spPr>
          <a:xfrm>
            <a:off x="4857720" y="1000108"/>
            <a:ext cx="4286280" cy="1071570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Zemská kôra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800" b="1" dirty="0" smtClean="0">
                <a:latin typeface="Times New Roman" pitchFamily="18" charset="0"/>
                <a:cs typeface="Times New Roman" pitchFamily="18" charset="0"/>
              </a:rPr>
              <a:t>Prečo vznikajú pohoria ???</a:t>
            </a:r>
            <a:endParaRPr lang="sk-SK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t346372_s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539" y="1252891"/>
            <a:ext cx="8579941" cy="5362463"/>
          </a:xfrm>
        </p:spPr>
      </p:pic>
      <p:sp>
        <p:nvSpPr>
          <p:cNvPr id="5" name="Šípka doprava 4"/>
          <p:cNvSpPr/>
          <p:nvPr/>
        </p:nvSpPr>
        <p:spPr>
          <a:xfrm>
            <a:off x="0" y="2060848"/>
            <a:ext cx="3419872" cy="259228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Litosferické dosky</a:t>
            </a:r>
            <a:endParaRPr lang="sk-SK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195736" y="5445224"/>
            <a:ext cx="4752528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smtClean="0">
                <a:solidFill>
                  <a:schemeClr val="tx2">
                    <a:lumMod val="75000"/>
                  </a:schemeClr>
                </a:solidFill>
              </a:rPr>
              <a:t>http://www.youtube.com/watch?v=uGcDed4xVD4&amp;feature=fvwp&amp;NR=1</a:t>
            </a:r>
            <a:endParaRPr lang="sk-SK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800" b="1" dirty="0" smtClean="0">
                <a:latin typeface="Times New Roman" pitchFamily="18" charset="0"/>
                <a:cs typeface="Times New Roman" pitchFamily="18" charset="0"/>
              </a:rPr>
              <a:t>Pohyby litosferických dosiek</a:t>
            </a:r>
            <a:endParaRPr lang="sk-SK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rázok 4" descr="GEOREL~2.JPG"/>
          <p:cNvPicPr>
            <a:picLocks noChangeAspect="1"/>
          </p:cNvPicPr>
          <p:nvPr/>
        </p:nvPicPr>
        <p:blipFill>
          <a:blip r:embed="rId2" cstate="print"/>
          <a:srcRect l="11014" t="11231" r="14404" b="67446"/>
          <a:stretch>
            <a:fillRect/>
          </a:stretch>
        </p:blipFill>
        <p:spPr>
          <a:xfrm>
            <a:off x="70992" y="3645024"/>
            <a:ext cx="9073008" cy="2268252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1043608" y="1844824"/>
            <a:ext cx="2304256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4139952" y="1844824"/>
            <a:ext cx="2304256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>
            <a:off x="1115616" y="1844824"/>
            <a:ext cx="2232248" cy="7920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ľava 9"/>
          <p:cNvSpPr/>
          <p:nvPr/>
        </p:nvSpPr>
        <p:spPr>
          <a:xfrm>
            <a:off x="4139952" y="1844824"/>
            <a:ext cx="2304256" cy="86409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1979712" y="2708920"/>
            <a:ext cx="399801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PRIBLIŽOVANÍM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5" descr="tectonics_subduc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412776"/>
            <a:ext cx="8564517" cy="5121638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539552" y="2420888"/>
            <a:ext cx="33123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TICHÝ OCEÁN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395536" y="4869160"/>
            <a:ext cx="3993594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OCEÁNSKA </a:t>
            </a:r>
            <a:r>
              <a:rPr lang="sk-SK" sz="3600" dirty="0" err="1" smtClean="0">
                <a:latin typeface="Times New Roman" pitchFamily="18" charset="0"/>
                <a:cs typeface="Times New Roman" pitchFamily="18" charset="0"/>
              </a:rPr>
              <a:t>KôRA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5580112" y="4077072"/>
            <a:ext cx="2800767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PEVNINSKÁ</a:t>
            </a:r>
          </a:p>
          <a:p>
            <a:r>
              <a:rPr lang="sk-SK" sz="3600" dirty="0" err="1" smtClean="0">
                <a:latin typeface="Times New Roman" pitchFamily="18" charset="0"/>
                <a:cs typeface="Times New Roman" pitchFamily="18" charset="0"/>
              </a:rPr>
              <a:t>KôRA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899592" y="260648"/>
            <a:ext cx="3957558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PODSÚVANIE</a:t>
            </a:r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5" descr="tectonics_subduc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04664"/>
            <a:ext cx="6250048" cy="3737570"/>
          </a:xfrm>
          <a:prstGeom prst="rect">
            <a:avLst/>
          </a:prstGeom>
        </p:spPr>
      </p:pic>
      <p:sp>
        <p:nvSpPr>
          <p:cNvPr id="5" name="Šípka doprava 4"/>
          <p:cNvSpPr/>
          <p:nvPr/>
        </p:nvSpPr>
        <p:spPr>
          <a:xfrm>
            <a:off x="4499992" y="2132856"/>
            <a:ext cx="2232248" cy="10801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6689482" y="2204864"/>
            <a:ext cx="2454518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5400" dirty="0" smtClean="0">
                <a:latin typeface="Times New Roman" pitchFamily="18" charset="0"/>
                <a:cs typeface="Times New Roman" pitchFamily="18" charset="0"/>
              </a:rPr>
              <a:t>SOPKY</a:t>
            </a:r>
            <a:endParaRPr lang="sk-SK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0" y="4149080"/>
            <a:ext cx="914400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104</Words>
  <Application>Microsoft Office PowerPoint</Application>
  <PresentationFormat>Prezentácia na obrazovke (4:3)</PresentationFormat>
  <Paragraphs>31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Motív Office</vt:lpstr>
      <vt:lpstr>Zopakujme si </vt:lpstr>
      <vt:lpstr>Snímka 2</vt:lpstr>
      <vt:lpstr>Snímka 3</vt:lpstr>
      <vt:lpstr>Vznik pohorí, sopečná činnosť, zemetrasenia</vt:lpstr>
      <vt:lpstr>Stavba Zeme</vt:lpstr>
      <vt:lpstr>Prečo vznikajú pohoria ???</vt:lpstr>
      <vt:lpstr>Pohyby litosferických dosiek</vt:lpstr>
      <vt:lpstr>Snímka 8</vt:lpstr>
      <vt:lpstr>Snímka 9</vt:lpstr>
      <vt:lpstr>Snímka 10</vt:lpstr>
      <vt:lpstr>úloha</vt:lpstr>
      <vt:lpstr>Sopka</vt:lpstr>
      <vt:lpstr>Sopky v Európe</vt:lpstr>
      <vt:lpstr>Hekla </vt:lpstr>
      <vt:lpstr>Sopka POPOCATÉPETL</vt:lpstr>
      <vt:lpstr>Sopka sv. HELENY</vt:lpstr>
      <vt:lpstr>Sopka COTOPAXI</vt:lpstr>
      <vt:lpstr>ZEMETRASENIE</vt:lpstr>
      <vt:lpstr>Snímka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Vznik pohorí, sopečná činnosť, zemetrasenia</dc:title>
  <dc:creator>PC</dc:creator>
  <cp:lastModifiedBy>hp</cp:lastModifiedBy>
  <cp:revision>82</cp:revision>
  <dcterms:created xsi:type="dcterms:W3CDTF">2014-07-03T10:40:15Z</dcterms:created>
  <dcterms:modified xsi:type="dcterms:W3CDTF">2018-09-11T12:35:15Z</dcterms:modified>
</cp:coreProperties>
</file>