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5" r:id="rId7"/>
    <p:sldId id="267" r:id="rId8"/>
    <p:sldId id="260" r:id="rId9"/>
    <p:sldId id="268" r:id="rId10"/>
    <p:sldId id="258" r:id="rId11"/>
    <p:sldId id="269" r:id="rId12"/>
    <p:sldId id="270" r:id="rId13"/>
    <p:sldId id="266" r:id="rId14"/>
    <p:sldId id="261" r:id="rId15"/>
    <p:sldId id="264" r:id="rId16"/>
    <p:sldId id="271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1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58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89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858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44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697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40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296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158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873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12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3242C-A3D1-400C-B8C7-83284253122C}" type="datetimeFigureOut">
              <a:rPr lang="sk-SK" smtClean="0"/>
              <a:t>22. 1. 2022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715A-F1EF-49DE-8195-2424368226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259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Chránené stavovce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66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53" y="214999"/>
            <a:ext cx="9422003" cy="62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20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68" y="95535"/>
            <a:ext cx="7401142" cy="67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23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https://i.pinimg.com/originals/76/5e/8e/765e8e13c23e3fb5efaf367922b2569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50" y="542546"/>
            <a:ext cx="10081726" cy="609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61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" y="583489"/>
            <a:ext cx="1162367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0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4" y="177421"/>
            <a:ext cx="10923412" cy="614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6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64" y="200393"/>
            <a:ext cx="8707271" cy="653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0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11" y="1"/>
            <a:ext cx="87923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46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6" name="Picture 4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40" y="365125"/>
            <a:ext cx="10802660" cy="58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9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Obrázkové výsledky pre: ropucha zelená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65" y="638080"/>
            <a:ext cx="7976442" cy="63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7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91" y="0"/>
            <a:ext cx="10245246" cy="68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2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78" y="0"/>
            <a:ext cx="10028243" cy="66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23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622" y="-429"/>
            <a:ext cx="5839396" cy="685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54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 descr="https://flog.pravda.sk/data/flog/klivovflog/223270/hC9_223270_or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28" y="133317"/>
            <a:ext cx="9744447" cy="651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1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60" y="145788"/>
            <a:ext cx="11018679" cy="671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6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 descr="Zobraziť zdrojový obráz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1" y="0"/>
            <a:ext cx="10252473" cy="68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0054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Širokouhlá</PresentationFormat>
  <Paragraphs>1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Motív Office</vt:lpstr>
      <vt:lpstr>Chránené stavovce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Chránené stavovce</dc:title>
  <dc:creator>Skola</dc:creator>
  <cp:lastModifiedBy>Skola</cp:lastModifiedBy>
  <cp:revision>3</cp:revision>
  <dcterms:created xsi:type="dcterms:W3CDTF">2022-01-22T20:05:31Z</dcterms:created>
  <dcterms:modified xsi:type="dcterms:W3CDTF">2022-01-22T20:22:44Z</dcterms:modified>
</cp:coreProperties>
</file>