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tvorí oporu tela bezstavovcov?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OPORNÁ SÚSTAVA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Akými dvoma spôsobmi sa môže pohybovať kliešť?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pohybu je typický pre </a:t>
            </a:r>
            <a:r>
              <a:rPr lang="sk-SK" sz="3200" b="1" dirty="0" err="1" smtClean="0">
                <a:solidFill>
                  <a:schemeClr val="tx1"/>
                </a:solidFill>
              </a:rPr>
              <a:t>červenoočko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Popíš stavbu kosti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>
                <a:solidFill>
                  <a:schemeClr val="tx1"/>
                </a:solidFill>
              </a:rPr>
              <a:t>Pomenuj kostí po slovensky:</a:t>
            </a:r>
          </a:p>
          <a:p>
            <a:pPr algn="ctr"/>
            <a:r>
              <a:rPr lang="sk-SK" sz="3200" b="1" i="1" dirty="0" smtClean="0">
                <a:solidFill>
                  <a:schemeClr val="tx1"/>
                </a:solidFill>
              </a:rPr>
              <a:t>Os </a:t>
            </a:r>
            <a:r>
              <a:rPr lang="sk-SK" sz="3200" b="1" i="1" dirty="0" err="1" smtClean="0">
                <a:solidFill>
                  <a:schemeClr val="tx1"/>
                </a:solidFill>
              </a:rPr>
              <a:t>zygomaticum</a:t>
            </a:r>
            <a:r>
              <a:rPr lang="sk-SK" sz="3200" b="1" i="1" dirty="0" smtClean="0">
                <a:solidFill>
                  <a:schemeClr val="tx1"/>
                </a:solidFill>
              </a:rPr>
              <a:t>, os </a:t>
            </a:r>
            <a:r>
              <a:rPr lang="sk-SK" sz="3200" b="1" i="1" dirty="0" err="1" smtClean="0">
                <a:solidFill>
                  <a:schemeClr val="tx1"/>
                </a:solidFill>
              </a:rPr>
              <a:t>temporale</a:t>
            </a:r>
            <a:r>
              <a:rPr lang="sk-SK" sz="3200" b="1" i="1" dirty="0" smtClean="0">
                <a:solidFill>
                  <a:schemeClr val="tx1"/>
                </a:solidFill>
              </a:rPr>
              <a:t>, </a:t>
            </a:r>
            <a:r>
              <a:rPr lang="sk-SK" sz="3200" b="1" i="1" dirty="0" err="1" smtClean="0">
                <a:solidFill>
                  <a:schemeClr val="tx1"/>
                </a:solidFill>
              </a:rPr>
              <a:t>tibia</a:t>
            </a:r>
            <a:r>
              <a:rPr lang="sk-SK" sz="3200" b="1" i="1" dirty="0" smtClean="0">
                <a:solidFill>
                  <a:schemeClr val="tx1"/>
                </a:solidFill>
              </a:rPr>
              <a:t>, </a:t>
            </a:r>
            <a:r>
              <a:rPr lang="sk-SK" sz="3200" b="1" i="1" dirty="0" err="1" smtClean="0">
                <a:solidFill>
                  <a:schemeClr val="tx1"/>
                </a:solidFill>
              </a:rPr>
              <a:t>radius</a:t>
            </a:r>
            <a:r>
              <a:rPr lang="sk-SK" sz="3200" b="1" i="1" dirty="0" smtClean="0">
                <a:solidFill>
                  <a:schemeClr val="tx1"/>
                </a:solidFill>
              </a:rPr>
              <a:t>?</a:t>
            </a:r>
            <a:endParaRPr lang="sk-SK" sz="3200" b="1" i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samičí rozmnožovací orgán kvetu rastliny?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odborne TELA SUBCUTANEA?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49468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Kedy bola sformulovaná bunková teória + aké má znenie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funkciu v bunke majú LEUKOPLASTY? + ktorá bunka ich má?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Zaujimavostí</a:t>
            </a:r>
            <a:r>
              <a:rPr lang="sk-SK" sz="2400" b="1" dirty="0" smtClean="0">
                <a:solidFill>
                  <a:schemeClr val="tx1"/>
                </a:solidFill>
              </a:rPr>
              <a:t>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OPORNÁ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28596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642910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OPORNÁ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5729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143636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5172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dýchanie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Enzýmy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Srdce 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VEDNÉ DISCIPLÍNY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BIOLÓGOVIA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Transport látok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SYRYNX?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Dýchanie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 3 enzýmy pankreasu + na čo slúžia?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ENZÝMY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cieva vychádza z pravej komory?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Srdce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veda zaoberajúca sa správaním živočíchov?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známy vedec je považovaný za otca fyziológie + prečo?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Biológovia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čo patrí k aktívnemu transportu látok medzi bunkou a prostredím.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Transport látok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RADULA?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VIRIÓN?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KORMUS?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Do ktorej </a:t>
            </a:r>
            <a:r>
              <a:rPr lang="sk-SK" sz="3200" b="1" smtClean="0">
                <a:solidFill>
                  <a:schemeClr val="tx1"/>
                </a:solidFill>
              </a:rPr>
              <a:t>triedy stavovcov </a:t>
            </a:r>
            <a:r>
              <a:rPr lang="sk-SK" sz="3200" b="1" dirty="0" smtClean="0">
                <a:solidFill>
                  <a:schemeClr val="tx1"/>
                </a:solidFill>
              </a:rPr>
              <a:t>patrí korytnačka?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sa nachádza AMYLÁZA + AKÚ MÁ FUNKCIU?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HRVOĽ + VÝZNAM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cicavec prespí 22 hodín?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437622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živočích najťažší?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Spojenie kostí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OPORNÁ SÚSTAVA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528</Words>
  <Application>Microsoft Office PowerPoint</Application>
  <PresentationFormat>Prezentácia na obrazovke (4:3)</PresentationFormat>
  <Paragraphs>296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Snímka 1</vt:lpstr>
      <vt:lpstr>VÝBER TÉM PRVÉHO KOLA</vt:lpstr>
      <vt:lpstr>BIOLOGICKÉ  MIŠ - MAŠ</vt:lpstr>
      <vt:lpstr>BIOLOGICKÉ  MIŠ - MAŠ</vt:lpstr>
      <vt:lpstr>Tráviaca sústava</vt:lpstr>
      <vt:lpstr>Tráviaca sústava</vt:lpstr>
      <vt:lpstr>Zaujímavosti z ríše zvierat</vt:lpstr>
      <vt:lpstr>Zaujimavostí z ríše zvierat</vt:lpstr>
      <vt:lpstr>OPORNÁ SÚSTAVA</vt:lpstr>
      <vt:lpstr>OPORNÁ SÚSTAVA</vt:lpstr>
      <vt:lpstr>POHYB ŽIVOČÍCHOV</vt:lpstr>
      <vt:lpstr>POHYB ŽIVOČÍCHOV</vt:lpstr>
      <vt:lpstr>KOSTRA</vt:lpstr>
      <vt:lpstr>KOSTRA</vt:lpstr>
      <vt:lpstr>Biológia na písmeno P-</vt:lpstr>
      <vt:lpstr>Biológia na písmeno P-</vt:lpstr>
      <vt:lpstr>Bunka</vt:lpstr>
      <vt:lpstr>Bunka</vt:lpstr>
      <vt:lpstr>Snímka 19</vt:lpstr>
      <vt:lpstr>VÝBER TÉM DRUHÉHO KOLA</vt:lpstr>
      <vt:lpstr>Dýchanie </vt:lpstr>
      <vt:lpstr>ENZÝMY</vt:lpstr>
      <vt:lpstr>Srdce 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169</cp:revision>
  <dcterms:created xsi:type="dcterms:W3CDTF">2013-10-02T05:42:02Z</dcterms:created>
  <dcterms:modified xsi:type="dcterms:W3CDTF">2020-11-22T08:05:50Z</dcterms:modified>
</cp:coreProperties>
</file>