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13.4.2016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66868" y="2209800"/>
            <a:ext cx="5105400" cy="9631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6600" dirty="0" smtClean="0"/>
              <a:t>baktérie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b.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366807"/>
            <a:ext cx="5105400" cy="3491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bakt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04800"/>
            <a:ext cx="28479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VÍRUSY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velkaencyklopedie.estranky.cz/img/original/476/stavba-viru.png"/>
          <p:cNvPicPr>
            <a:picLocks noChangeAspect="1" noChangeArrowheads="1"/>
          </p:cNvPicPr>
          <p:nvPr/>
        </p:nvPicPr>
        <p:blipFill>
          <a:blip r:embed="rId2"/>
          <a:srcRect b="10145"/>
          <a:stretch>
            <a:fillRect/>
          </a:stretch>
        </p:blipFill>
        <p:spPr bwMode="auto">
          <a:xfrm>
            <a:off x="838200" y="1219200"/>
            <a:ext cx="6595911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akt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5483768" cy="30811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304800" y="533400"/>
            <a:ext cx="6521337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Jednobunkové / mnohobunkové o.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304800" y="4572000"/>
            <a:ext cx="6038833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eukaryotické</a:t>
            </a:r>
            <a:r>
              <a:rPr lang="sk-SK" sz="3200" dirty="0" smtClean="0"/>
              <a:t> / </a:t>
            </a:r>
            <a:r>
              <a:rPr lang="sk-SK" sz="3200" dirty="0" err="1" smtClean="0"/>
              <a:t>prokaryotické</a:t>
            </a:r>
            <a:r>
              <a:rPr lang="sk-SK" sz="3200" dirty="0" smtClean="0"/>
              <a:t> o.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304800" y="5638800"/>
            <a:ext cx="2411238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Kde žijú ????</a:t>
            </a:r>
            <a:endParaRPr lang="sk-SK" sz="3200" dirty="0"/>
          </a:p>
        </p:txBody>
      </p:sp>
      <p:sp>
        <p:nvSpPr>
          <p:cNvPr id="8" name="BlokTextu 7"/>
          <p:cNvSpPr txBox="1"/>
          <p:nvPr/>
        </p:nvSpPr>
        <p:spPr>
          <a:xfrm>
            <a:off x="3200400" y="5562600"/>
            <a:ext cx="48924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Čo je BAKTERIOLÓGIA ???.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2800" dirty="0" err="1" smtClean="0"/>
              <a:t>L.Pasteur</a:t>
            </a:r>
            <a:endParaRPr lang="sk-SK" sz="28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2800" dirty="0" smtClean="0"/>
              <a:t>R. </a:t>
            </a:r>
            <a:r>
              <a:rPr lang="sk-SK" sz="2800" dirty="0" err="1" smtClean="0"/>
              <a:t>Koch</a:t>
            </a:r>
            <a:endParaRPr lang="sk-SK" sz="2800" dirty="0"/>
          </a:p>
        </p:txBody>
      </p:sp>
      <p:pic>
        <p:nvPicPr>
          <p:cNvPr id="7" name="Zástupný symbol obsahu 6" descr="PASTEUR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85720" y="1524001"/>
            <a:ext cx="3576680" cy="4382416"/>
          </a:xfrm>
        </p:spPr>
      </p:pic>
      <p:pic>
        <p:nvPicPr>
          <p:cNvPr id="8" name="Zástupný symbol obsahu 7" descr="KOCH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267200" y="1448199"/>
            <a:ext cx="3200400" cy="44235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baktérií:</a:t>
            </a:r>
            <a:endParaRPr lang="sk-SK" dirty="0"/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1" y="1371600"/>
            <a:ext cx="7974958" cy="5239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777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Tvar baktérií:</a:t>
            </a:r>
            <a:endParaRPr lang="sk-SK" dirty="0"/>
          </a:p>
        </p:txBody>
      </p:sp>
      <p:pic>
        <p:nvPicPr>
          <p:cNvPr id="4" name="Zástupný symbol obsahu 3" descr="tvar b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69812"/>
            <a:ext cx="7238999" cy="55207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772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Rozmnožovanie baktérií:</a:t>
            </a:r>
            <a:endParaRPr lang="sk-SK" dirty="0"/>
          </a:p>
        </p:txBody>
      </p:sp>
      <p:pic>
        <p:nvPicPr>
          <p:cNvPr id="4" name="Zástupný symbol obsahu 3" descr="p.d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558165"/>
            <a:ext cx="5715000" cy="52286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248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Rozdelenie baktérií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sk-SK" sz="3400" b="1" dirty="0" smtClean="0"/>
              <a:t>A: podľa zdroja uhlíka</a:t>
            </a:r>
          </a:p>
          <a:p>
            <a:pPr lvl="1"/>
            <a:r>
              <a:rPr lang="sk-SK" i="1" u="sng" dirty="0" err="1" smtClean="0"/>
              <a:t>autotrofné</a:t>
            </a:r>
            <a:r>
              <a:rPr lang="sk-SK" i="1" u="sng" dirty="0" smtClean="0"/>
              <a:t> druhy</a:t>
            </a:r>
            <a:r>
              <a:rPr lang="sk-SK" dirty="0" smtClean="0"/>
              <a:t> </a:t>
            </a:r>
          </a:p>
          <a:p>
            <a:pPr lvl="1"/>
            <a:r>
              <a:rPr lang="sk-SK" i="1" u="sng" dirty="0" err="1" smtClean="0"/>
              <a:t>heterotrofné</a:t>
            </a:r>
            <a:r>
              <a:rPr lang="sk-SK" i="1" u="sng" dirty="0" smtClean="0"/>
              <a:t> druhy</a:t>
            </a:r>
            <a:r>
              <a:rPr lang="sk-SK" dirty="0" smtClean="0"/>
              <a:t> – zdrojom uhlíka sú organické látky, ktoré získavajú rôznym spôsobom:</a:t>
            </a:r>
          </a:p>
          <a:p>
            <a:pPr>
              <a:buNone/>
            </a:pPr>
            <a:r>
              <a:rPr lang="sk-SK" dirty="0" smtClean="0"/>
              <a:t>	    		   - </a:t>
            </a:r>
            <a:r>
              <a:rPr lang="sk-SK" sz="1800" b="1" dirty="0" err="1" smtClean="0"/>
              <a:t>saprofytické</a:t>
            </a:r>
            <a:r>
              <a:rPr lang="sk-SK" sz="1800" b="1" dirty="0" smtClean="0"/>
              <a:t> druhy </a:t>
            </a:r>
          </a:p>
          <a:p>
            <a:pPr>
              <a:buNone/>
            </a:pPr>
            <a:r>
              <a:rPr lang="sk-SK" sz="1800" b="1" dirty="0" smtClean="0"/>
              <a:t>      		     - parazitické druhy</a:t>
            </a:r>
          </a:p>
          <a:p>
            <a:pPr lvl="1">
              <a:buNone/>
            </a:pPr>
            <a:r>
              <a:rPr lang="sk-SK" sz="1800" b="1" dirty="0" smtClean="0"/>
              <a:t>        		     - symbiotické druhy</a:t>
            </a:r>
          </a:p>
          <a:p>
            <a:pPr>
              <a:buNone/>
            </a:pPr>
            <a:r>
              <a:rPr lang="sk-SK" sz="3400" b="1" dirty="0" smtClean="0"/>
              <a:t>B: Podľa závislostí na kyslíku:</a:t>
            </a:r>
          </a:p>
          <a:p>
            <a:pPr lvl="1"/>
            <a:r>
              <a:rPr lang="sk-SK" dirty="0" smtClean="0"/>
              <a:t>aeróbne druhy</a:t>
            </a:r>
          </a:p>
          <a:p>
            <a:pPr lvl="1"/>
            <a:r>
              <a:rPr lang="sk-SK" dirty="0" smtClean="0"/>
              <a:t>anaeróbne druhy</a:t>
            </a:r>
          </a:p>
          <a:p>
            <a:pPr lvl="1"/>
            <a:r>
              <a:rPr lang="sk-SK" dirty="0" smtClean="0"/>
              <a:t>fakultatívne anaeróbne</a:t>
            </a:r>
          </a:p>
          <a:p>
            <a:endParaRPr lang="sk-SK" dirty="0" smtClean="0"/>
          </a:p>
          <a:p>
            <a:pPr lvl="0">
              <a:buNone/>
            </a:pPr>
            <a:r>
              <a:rPr lang="sk-SK" sz="3100" b="1" dirty="0" smtClean="0"/>
              <a:t>C: podľa spôsobu získavania energie</a:t>
            </a:r>
          </a:p>
          <a:p>
            <a:pPr lvl="1"/>
            <a:r>
              <a:rPr lang="sk-SK" dirty="0" err="1" smtClean="0"/>
              <a:t>fototrofné</a:t>
            </a:r>
            <a:endParaRPr lang="sk-SK" dirty="0" smtClean="0"/>
          </a:p>
          <a:p>
            <a:pPr lvl="1"/>
            <a:r>
              <a:rPr lang="sk-SK" dirty="0" err="1" smtClean="0"/>
              <a:t>chemotrofné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239000" cy="7010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Význam baktérií</a:t>
            </a:r>
            <a:endParaRPr lang="sk-SK" dirty="0"/>
          </a:p>
        </p:txBody>
      </p:sp>
      <p:pic>
        <p:nvPicPr>
          <p:cNvPr id="4" name="Zástupný symbol obsahu 3" descr="bk.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5412" y="2209800"/>
            <a:ext cx="6924500" cy="37337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239000" cy="6248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Liečba bakteriálnych ochorení</a:t>
            </a:r>
            <a:endParaRPr lang="sk-SK" dirty="0"/>
          </a:p>
        </p:txBody>
      </p:sp>
      <p:pic>
        <p:nvPicPr>
          <p:cNvPr id="4" name="Zástupný symbol obsahu 3" descr="antib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721644"/>
            <a:ext cx="6934200" cy="4622800"/>
          </a:xfrm>
        </p:spPr>
      </p:pic>
      <p:pic>
        <p:nvPicPr>
          <p:cNvPr id="5" name="Obrázok 4" descr="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084151"/>
            <a:ext cx="4572000" cy="384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</TotalTime>
  <Words>46</Words>
  <Application>Microsoft Office PowerPoint</Application>
  <PresentationFormat>Prezentácia na obrazovke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Luxusný</vt:lpstr>
      <vt:lpstr>baktérie</vt:lpstr>
      <vt:lpstr>Snímka 2</vt:lpstr>
      <vt:lpstr>Snímka 3</vt:lpstr>
      <vt:lpstr>Stavba baktérií:</vt:lpstr>
      <vt:lpstr>Tvar baktérií:</vt:lpstr>
      <vt:lpstr>Rozmnožovanie baktérií:</vt:lpstr>
      <vt:lpstr>Rozdelenie baktérií</vt:lpstr>
      <vt:lpstr>Význam baktérií</vt:lpstr>
      <vt:lpstr>Liečba bakteriálnych ochorení</vt:lpstr>
      <vt:lpstr>VÍRUSY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baktérie</dc:title>
  <dc:creator>Daniel Richnavsky</dc:creator>
  <cp:lastModifiedBy>hp</cp:lastModifiedBy>
  <cp:revision>27</cp:revision>
  <dcterms:created xsi:type="dcterms:W3CDTF">2015-03-29T09:03:07Z</dcterms:created>
  <dcterms:modified xsi:type="dcterms:W3CDTF">2016-04-13T14:56:53Z</dcterms:modified>
</cp:coreProperties>
</file>