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7" r:id="rId5"/>
    <p:sldId id="384" r:id="rId6"/>
    <p:sldId id="389" r:id="rId7"/>
    <p:sldId id="317" r:id="rId8"/>
    <p:sldId id="279" r:id="rId9"/>
    <p:sldId id="392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281" r:id="rId20"/>
    <p:sldId id="413" r:id="rId21"/>
    <p:sldId id="4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F693B1-D2A5-4AB1-9A79-BC572B58AAE2}">
          <p14:sldIdLst>
            <p14:sldId id="257"/>
            <p14:sldId id="384"/>
            <p14:sldId id="389"/>
            <p14:sldId id="317"/>
            <p14:sldId id="279"/>
            <p14:sldId id="392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281"/>
            <p14:sldId id="413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D96F5-F720-4098-82C1-D1CFDE10BAE0}" v="46" dt="2022-09-30T23:54:16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3725" autoAdjust="0"/>
  </p:normalViewPr>
  <p:slideViewPr>
    <p:cSldViewPr snapToGrid="0">
      <p:cViewPr varScale="1">
        <p:scale>
          <a:sx n="58" d="100"/>
          <a:sy n="58" d="100"/>
        </p:scale>
        <p:origin x="72" y="6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 S. Gooden" userId="44681ebc3ddca2a3" providerId="LiveId" clId="{691D96F5-F720-4098-82C1-D1CFDE10BAE0}"/>
    <pc:docChg chg="undo custSel addSld delSld modSld sldOrd addSection delSection modSection">
      <pc:chgData name="Nina S. Gooden" userId="44681ebc3ddca2a3" providerId="LiveId" clId="{691D96F5-F720-4098-82C1-D1CFDE10BAE0}" dt="2022-10-01T03:44:21.621" v="5955" actId="20577"/>
      <pc:docMkLst>
        <pc:docMk/>
      </pc:docMkLst>
      <pc:sldChg chg="modSp mod">
        <pc:chgData name="Nina S. Gooden" userId="44681ebc3ddca2a3" providerId="LiveId" clId="{691D96F5-F720-4098-82C1-D1CFDE10BAE0}" dt="2022-10-01T03:34:42.239" v="5953" actId="404"/>
        <pc:sldMkLst>
          <pc:docMk/>
          <pc:sldMk cId="752814286" sldId="257"/>
        </pc:sldMkLst>
        <pc:spChg chg="mod">
          <ac:chgData name="Nina S. Gooden" userId="44681ebc3ddca2a3" providerId="LiveId" clId="{691D96F5-F720-4098-82C1-D1CFDE10BAE0}" dt="2022-10-01T03:34:42.239" v="5953" actId="404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Nina S. Gooden" userId="44681ebc3ddca2a3" providerId="LiveId" clId="{691D96F5-F720-4098-82C1-D1CFDE10BAE0}" dt="2022-09-30T01:39:09.405" v="136" actId="20577"/>
          <ac:spMkLst>
            <pc:docMk/>
            <pc:sldMk cId="752814286" sldId="257"/>
            <ac:spMk id="3" creationId="{D9A11267-FC52-4990-8D98-010AFABA5544}"/>
          </ac:spMkLst>
        </pc:spChg>
      </pc:sldChg>
      <pc:sldChg chg="del">
        <pc:chgData name="Nina S. Gooden" userId="44681ebc3ddca2a3" providerId="LiveId" clId="{691D96F5-F720-4098-82C1-D1CFDE10BAE0}" dt="2022-09-30T23:49:25.481" v="5915" actId="47"/>
        <pc:sldMkLst>
          <pc:docMk/>
          <pc:sldMk cId="2979876663" sldId="268"/>
        </pc:sldMkLst>
      </pc:sldChg>
      <pc:sldChg chg="del">
        <pc:chgData name="Nina S. Gooden" userId="44681ebc3ddca2a3" providerId="LiveId" clId="{691D96F5-F720-4098-82C1-D1CFDE10BAE0}" dt="2022-09-30T23:49:26.278" v="5917" actId="47"/>
        <pc:sldMkLst>
          <pc:docMk/>
          <pc:sldMk cId="3891345585" sldId="270"/>
        </pc:sldMkLst>
      </pc:sldChg>
      <pc:sldChg chg="del">
        <pc:chgData name="Nina S. Gooden" userId="44681ebc3ddca2a3" providerId="LiveId" clId="{691D96F5-F720-4098-82C1-D1CFDE10BAE0}" dt="2022-09-30T23:49:25.827" v="5916" actId="47"/>
        <pc:sldMkLst>
          <pc:docMk/>
          <pc:sldMk cId="2624630061" sldId="272"/>
        </pc:sldMkLst>
      </pc:sldChg>
      <pc:sldChg chg="del">
        <pc:chgData name="Nina S. Gooden" userId="44681ebc3ddca2a3" providerId="LiveId" clId="{691D96F5-F720-4098-82C1-D1CFDE10BAE0}" dt="2022-09-30T23:49:24.434" v="5913" actId="47"/>
        <pc:sldMkLst>
          <pc:docMk/>
          <pc:sldMk cId="3740286033" sldId="277"/>
        </pc:sldMkLst>
      </pc:sldChg>
      <pc:sldChg chg="del">
        <pc:chgData name="Nina S. Gooden" userId="44681ebc3ddca2a3" providerId="LiveId" clId="{691D96F5-F720-4098-82C1-D1CFDE10BAE0}" dt="2022-09-30T23:49:25.092" v="5914" actId="47"/>
        <pc:sldMkLst>
          <pc:docMk/>
          <pc:sldMk cId="2496947791" sldId="278"/>
        </pc:sldMkLst>
      </pc:sldChg>
      <pc:sldChg chg="addSp delSp modSp mod ord modClrScheme chgLayout">
        <pc:chgData name="Nina S. Gooden" userId="44681ebc3ddca2a3" providerId="LiveId" clId="{691D96F5-F720-4098-82C1-D1CFDE10BAE0}" dt="2022-10-01T03:37:33.107" v="5954" actId="478"/>
        <pc:sldMkLst>
          <pc:docMk/>
          <pc:sldMk cId="395518310" sldId="279"/>
        </pc:sldMkLst>
        <pc:spChg chg="add mod">
          <ac:chgData name="Nina S. Gooden" userId="44681ebc3ddca2a3" providerId="LiveId" clId="{691D96F5-F720-4098-82C1-D1CFDE10BAE0}" dt="2022-09-30T22:09:50.047" v="2116" actId="21"/>
          <ac:spMkLst>
            <pc:docMk/>
            <pc:sldMk cId="395518310" sldId="279"/>
            <ac:spMk id="2" creationId="{746A23BD-B6A1-30A0-8066-A7CAA909D82C}"/>
          </ac:spMkLst>
        </pc:spChg>
        <pc:spChg chg="add mod">
          <ac:chgData name="Nina S. Gooden" userId="44681ebc3ddca2a3" providerId="LiveId" clId="{691D96F5-F720-4098-82C1-D1CFDE10BAE0}" dt="2022-09-30T22:09:36.260" v="2112" actId="21"/>
          <ac:spMkLst>
            <pc:docMk/>
            <pc:sldMk cId="395518310" sldId="279"/>
            <ac:spMk id="3" creationId="{44CEE344-BE72-D624-8B59-467D52E9CD98}"/>
          </ac:spMkLst>
        </pc:spChg>
        <pc:spChg chg="add del mod">
          <ac:chgData name="Nina S. Gooden" userId="44681ebc3ddca2a3" providerId="LiveId" clId="{691D96F5-F720-4098-82C1-D1CFDE10BAE0}" dt="2022-10-01T03:37:33.107" v="5954" actId="478"/>
          <ac:spMkLst>
            <pc:docMk/>
            <pc:sldMk cId="395518310" sldId="279"/>
            <ac:spMk id="4" creationId="{A3DAB3CC-BA85-83C1-AEA2-AB1DAE133628}"/>
          </ac:spMkLst>
        </pc:spChg>
        <pc:spChg chg="add mod ord">
          <ac:chgData name="Nina S. Gooden" userId="44681ebc3ddca2a3" providerId="LiveId" clId="{691D96F5-F720-4098-82C1-D1CFDE10BAE0}" dt="2022-09-30T22:53:45.987" v="2601" actId="700"/>
          <ac:spMkLst>
            <pc:docMk/>
            <pc:sldMk cId="395518310" sldId="279"/>
            <ac:spMk id="5" creationId="{80FDC0A1-7786-980E-6DE8-77013775D885}"/>
          </ac:spMkLst>
        </pc:spChg>
        <pc:spChg chg="add mod ord">
          <ac:chgData name="Nina S. Gooden" userId="44681ebc3ddca2a3" providerId="LiveId" clId="{691D96F5-F720-4098-82C1-D1CFDE10BAE0}" dt="2022-09-30T22:55:23.196" v="2860" actId="313"/>
          <ac:spMkLst>
            <pc:docMk/>
            <pc:sldMk cId="395518310" sldId="279"/>
            <ac:spMk id="6" creationId="{7D70BB1F-3FB6-D9A1-E8FB-2A47EF531EE7}"/>
          </ac:spMkLst>
        </pc:spChg>
        <pc:spChg chg="add mod ord">
          <ac:chgData name="Nina S. Gooden" userId="44681ebc3ddca2a3" providerId="LiveId" clId="{691D96F5-F720-4098-82C1-D1CFDE10BAE0}" dt="2022-09-30T22:56:38.319" v="2873" actId="20577"/>
          <ac:spMkLst>
            <pc:docMk/>
            <pc:sldMk cId="395518310" sldId="279"/>
            <ac:spMk id="8" creationId="{0977A8F5-D397-DF4E-2A43-8BD2BA0469F4}"/>
          </ac:spMkLst>
        </pc:spChg>
        <pc:spChg chg="add mod ord">
          <ac:chgData name="Nina S. Gooden" userId="44681ebc3ddca2a3" providerId="LiveId" clId="{691D96F5-F720-4098-82C1-D1CFDE10BAE0}" dt="2022-09-30T22:53:54.297" v="2602"/>
          <ac:spMkLst>
            <pc:docMk/>
            <pc:sldMk cId="395518310" sldId="279"/>
            <ac:spMk id="9" creationId="{79AA92A2-0E71-C443-C2DD-F5FC4976D0F7}"/>
          </ac:spMkLst>
        </pc:spChg>
        <pc:spChg chg="add mod ord">
          <ac:chgData name="Nina S. Gooden" userId="44681ebc3ddca2a3" providerId="LiveId" clId="{691D96F5-F720-4098-82C1-D1CFDE10BAE0}" dt="2022-09-30T22:53:58.085" v="2603"/>
          <ac:spMkLst>
            <pc:docMk/>
            <pc:sldMk cId="395518310" sldId="279"/>
            <ac:spMk id="10" creationId="{9BC02D77-5DBA-5F6E-0B78-2C107F74AD40}"/>
          </ac:spMkLst>
        </pc:spChg>
        <pc:spChg chg="mod ord">
          <ac:chgData name="Nina S. Gooden" userId="44681ebc3ddca2a3" providerId="LiveId" clId="{691D96F5-F720-4098-82C1-D1CFDE10BAE0}" dt="2022-09-30T22:53:45.987" v="2601" actId="700"/>
          <ac:spMkLst>
            <pc:docMk/>
            <pc:sldMk cId="395518310" sldId="279"/>
            <ac:spMk id="14" creationId="{C15EE852-24F1-4643-8082-AB45CFF2BA10}"/>
          </ac:spMkLst>
        </pc:spChg>
        <pc:spChg chg="mod ord">
          <ac:chgData name="Nina S. Gooden" userId="44681ebc3ddca2a3" providerId="LiveId" clId="{691D96F5-F720-4098-82C1-D1CFDE10BAE0}" dt="2022-09-30T22:53:45.987" v="2601" actId="700"/>
          <ac:spMkLst>
            <pc:docMk/>
            <pc:sldMk cId="395518310" sldId="279"/>
            <ac:spMk id="15" creationId="{4139825C-53C7-44F4-A064-9795CECD081B}"/>
          </ac:spMkLst>
        </pc:spChg>
        <pc:spChg chg="mod ord">
          <ac:chgData name="Nina S. Gooden" userId="44681ebc3ddca2a3" providerId="LiveId" clId="{691D96F5-F720-4098-82C1-D1CFDE10BAE0}" dt="2022-09-30T22:53:45.987" v="2601" actId="700"/>
          <ac:spMkLst>
            <pc:docMk/>
            <pc:sldMk cId="395518310" sldId="279"/>
            <ac:spMk id="19" creationId="{386DB667-0553-4FB8-B0E0-776539934AFF}"/>
          </ac:spMkLst>
        </pc:spChg>
        <pc:spChg chg="mod ord">
          <ac:chgData name="Nina S. Gooden" userId="44681ebc3ddca2a3" providerId="LiveId" clId="{691D96F5-F720-4098-82C1-D1CFDE10BAE0}" dt="2022-09-30T22:53:45.987" v="2601" actId="700"/>
          <ac:spMkLst>
            <pc:docMk/>
            <pc:sldMk cId="395518310" sldId="279"/>
            <ac:spMk id="20" creationId="{C77C6228-C5A8-44DC-ABD7-A22A4475D3DF}"/>
          </ac:spMkLst>
        </pc:spChg>
        <pc:spChg chg="mod ord">
          <ac:chgData name="Nina S. Gooden" userId="44681ebc3ddca2a3" providerId="LiveId" clId="{691D96F5-F720-4098-82C1-D1CFDE10BAE0}" dt="2022-09-30T22:53:45.987" v="2601" actId="700"/>
          <ac:spMkLst>
            <pc:docMk/>
            <pc:sldMk cId="395518310" sldId="279"/>
            <ac:spMk id="21" creationId="{1C563B34-DD53-4FB1-B8C2-8914E01C6365}"/>
          </ac:spMkLst>
        </pc:spChg>
        <pc:picChg chg="del mod ord">
          <ac:chgData name="Nina S. Gooden" userId="44681ebc3ddca2a3" providerId="LiveId" clId="{691D96F5-F720-4098-82C1-D1CFDE10BAE0}" dt="2022-09-30T22:09:26.639" v="2109" actId="478"/>
          <ac:picMkLst>
            <pc:docMk/>
            <pc:sldMk cId="395518310" sldId="279"/>
            <ac:picMk id="18" creationId="{301557C2-9072-409B-88EC-E8577CEFCAFB}"/>
          </ac:picMkLst>
        </pc:picChg>
      </pc:sldChg>
      <pc:sldChg chg="modSp mod ord">
        <pc:chgData name="Nina S. Gooden" userId="44681ebc3ddca2a3" providerId="LiveId" clId="{691D96F5-F720-4098-82C1-D1CFDE10BAE0}" dt="2022-09-30T23:48:34.502" v="5909" actId="20577"/>
        <pc:sldMkLst>
          <pc:docMk/>
          <pc:sldMk cId="1420547054" sldId="281"/>
        </pc:sldMkLst>
        <pc:spChg chg="mod">
          <ac:chgData name="Nina S. Gooden" userId="44681ebc3ddca2a3" providerId="LiveId" clId="{691D96F5-F720-4098-82C1-D1CFDE10BAE0}" dt="2022-09-30T23:44:19.319" v="5238" actId="6549"/>
          <ac:spMkLst>
            <pc:docMk/>
            <pc:sldMk cId="1420547054" sldId="281"/>
            <ac:spMk id="7" creationId="{47788B34-4190-4916-9048-47720EA5ABF1}"/>
          </ac:spMkLst>
        </pc:spChg>
        <pc:spChg chg="mod">
          <ac:chgData name="Nina S. Gooden" userId="44681ebc3ddca2a3" providerId="LiveId" clId="{691D96F5-F720-4098-82C1-D1CFDE10BAE0}" dt="2022-09-30T23:39:14.962" v="4471" actId="20577"/>
          <ac:spMkLst>
            <pc:docMk/>
            <pc:sldMk cId="1420547054" sldId="281"/>
            <ac:spMk id="8" creationId="{ABA415A0-3B77-43FB-A408-5F1DA4B0AAFA}"/>
          </ac:spMkLst>
        </pc:spChg>
        <pc:spChg chg="mod">
          <ac:chgData name="Nina S. Gooden" userId="44681ebc3ddca2a3" providerId="LiveId" clId="{691D96F5-F720-4098-82C1-D1CFDE10BAE0}" dt="2022-09-30T23:41:18.861" v="4871" actId="20577"/>
          <ac:spMkLst>
            <pc:docMk/>
            <pc:sldMk cId="1420547054" sldId="281"/>
            <ac:spMk id="9" creationId="{8598ECEC-4413-4244-8F21-0076EC511806}"/>
          </ac:spMkLst>
        </pc:spChg>
        <pc:spChg chg="mod">
          <ac:chgData name="Nina S. Gooden" userId="44681ebc3ddca2a3" providerId="LiveId" clId="{691D96F5-F720-4098-82C1-D1CFDE10BAE0}" dt="2022-09-30T23:39:27.127" v="4496" actId="20577"/>
          <ac:spMkLst>
            <pc:docMk/>
            <pc:sldMk cId="1420547054" sldId="281"/>
            <ac:spMk id="10" creationId="{34A9BC34-CFDB-4D7A-8D6C-1CE608D0909F}"/>
          </ac:spMkLst>
        </pc:spChg>
        <pc:spChg chg="mod">
          <ac:chgData name="Nina S. Gooden" userId="44681ebc3ddca2a3" providerId="LiveId" clId="{691D96F5-F720-4098-82C1-D1CFDE10BAE0}" dt="2022-09-30T23:48:34.502" v="5909" actId="20577"/>
          <ac:spMkLst>
            <pc:docMk/>
            <pc:sldMk cId="1420547054" sldId="281"/>
            <ac:spMk id="11" creationId="{1D014E48-5DD9-49CE-AD5B-0FEF69204F68}"/>
          </ac:spMkLst>
        </pc:spChg>
        <pc:spChg chg="mod">
          <ac:chgData name="Nina S. Gooden" userId="44681ebc3ddca2a3" providerId="LiveId" clId="{691D96F5-F720-4098-82C1-D1CFDE10BAE0}" dt="2022-09-30T23:39:18.528" v="4476" actId="20577"/>
          <ac:spMkLst>
            <pc:docMk/>
            <pc:sldMk cId="1420547054" sldId="281"/>
            <ac:spMk id="12" creationId="{3A63626D-0E6E-4023-ABFC-A744C9862159}"/>
          </ac:spMkLst>
        </pc:spChg>
        <pc:spChg chg="mod">
          <ac:chgData name="Nina S. Gooden" userId="44681ebc3ddca2a3" providerId="LiveId" clId="{691D96F5-F720-4098-82C1-D1CFDE10BAE0}" dt="2022-09-30T23:45:32.218" v="5370" actId="27636"/>
          <ac:spMkLst>
            <pc:docMk/>
            <pc:sldMk cId="1420547054" sldId="281"/>
            <ac:spMk id="13" creationId="{258E9390-685C-4BAD-BFAD-EC56E81C4745}"/>
          </ac:spMkLst>
        </pc:spChg>
        <pc:spChg chg="mod">
          <ac:chgData name="Nina S. Gooden" userId="44681ebc3ddca2a3" providerId="LiveId" clId="{691D96F5-F720-4098-82C1-D1CFDE10BAE0}" dt="2022-09-30T23:45:40.575" v="5371"/>
          <ac:spMkLst>
            <pc:docMk/>
            <pc:sldMk cId="1420547054" sldId="281"/>
            <ac:spMk id="14" creationId="{D236478C-E242-44E0-8357-C72C9B588CA7}"/>
          </ac:spMkLst>
        </pc:spChg>
        <pc:spChg chg="mod">
          <ac:chgData name="Nina S. Gooden" userId="44681ebc3ddca2a3" providerId="LiveId" clId="{691D96F5-F720-4098-82C1-D1CFDE10BAE0}" dt="2022-09-30T23:46:01.914" v="5388" actId="20577"/>
          <ac:spMkLst>
            <pc:docMk/>
            <pc:sldMk cId="1420547054" sldId="281"/>
            <ac:spMk id="15" creationId="{65A6DC02-681E-4AF7-AC6E-57CDDB2FBA28}"/>
          </ac:spMkLst>
        </pc:spChg>
      </pc:sldChg>
      <pc:sldChg chg="addSp delSp modSp mod ord">
        <pc:chgData name="Nina S. Gooden" userId="44681ebc3ddca2a3" providerId="LiveId" clId="{691D96F5-F720-4098-82C1-D1CFDE10BAE0}" dt="2022-09-30T02:24:12.916" v="907" actId="404"/>
        <pc:sldMkLst>
          <pc:docMk/>
          <pc:sldMk cId="560021826" sldId="317"/>
        </pc:sldMkLst>
        <pc:spChg chg="mod">
          <ac:chgData name="Nina S. Gooden" userId="44681ebc3ddca2a3" providerId="LiveId" clId="{691D96F5-F720-4098-82C1-D1CFDE10BAE0}" dt="2022-09-30T01:46:51.070" v="382"/>
          <ac:spMkLst>
            <pc:docMk/>
            <pc:sldMk cId="560021826" sldId="317"/>
            <ac:spMk id="2" creationId="{2910D835-B454-4270-BB35-86A187307E6F}"/>
          </ac:spMkLst>
        </pc:spChg>
        <pc:spChg chg="mod">
          <ac:chgData name="Nina S. Gooden" userId="44681ebc3ddca2a3" providerId="LiveId" clId="{691D96F5-F720-4098-82C1-D1CFDE10BAE0}" dt="2022-09-30T01:59:14.499" v="415" actId="20577"/>
          <ac:spMkLst>
            <pc:docMk/>
            <pc:sldMk cId="560021826" sldId="317"/>
            <ac:spMk id="3" creationId="{7F7F653B-90B5-4F47-A33F-93DCB2EF68C2}"/>
          </ac:spMkLst>
        </pc:spChg>
        <pc:spChg chg="add del mod">
          <ac:chgData name="Nina S. Gooden" userId="44681ebc3ddca2a3" providerId="LiveId" clId="{691D96F5-F720-4098-82C1-D1CFDE10BAE0}" dt="2022-09-30T02:21:39.008" v="886"/>
          <ac:spMkLst>
            <pc:docMk/>
            <pc:sldMk cId="560021826" sldId="317"/>
            <ac:spMk id="5" creationId="{81C1497D-B6FC-F57D-40C6-A3FA09E84A9B}"/>
          </ac:spMkLst>
        </pc:spChg>
        <pc:spChg chg="add del mod">
          <ac:chgData name="Nina S. Gooden" userId="44681ebc3ddca2a3" providerId="LiveId" clId="{691D96F5-F720-4098-82C1-D1CFDE10BAE0}" dt="2022-09-30T02:21:38.632" v="884"/>
          <ac:spMkLst>
            <pc:docMk/>
            <pc:sldMk cId="560021826" sldId="317"/>
            <ac:spMk id="6" creationId="{19F0B027-5019-8E04-5174-785CE35D9CD3}"/>
          </ac:spMkLst>
        </pc:spChg>
        <pc:spChg chg="add del mod">
          <ac:chgData name="Nina S. Gooden" userId="44681ebc3ddca2a3" providerId="LiveId" clId="{691D96F5-F720-4098-82C1-D1CFDE10BAE0}" dt="2022-09-30T02:21:38.242" v="882"/>
          <ac:spMkLst>
            <pc:docMk/>
            <pc:sldMk cId="560021826" sldId="317"/>
            <ac:spMk id="7" creationId="{BF2C94D8-DAD8-F984-9FEE-B421DEFE76FF}"/>
          </ac:spMkLst>
        </pc:spChg>
        <pc:spChg chg="add del mod">
          <ac:chgData name="Nina S. Gooden" userId="44681ebc3ddca2a3" providerId="LiveId" clId="{691D96F5-F720-4098-82C1-D1CFDE10BAE0}" dt="2022-09-30T02:21:37.856" v="880"/>
          <ac:spMkLst>
            <pc:docMk/>
            <pc:sldMk cId="560021826" sldId="317"/>
            <ac:spMk id="9" creationId="{35DF7473-0020-D151-4A5B-8892D7B245F2}"/>
          </ac:spMkLst>
        </pc:spChg>
        <pc:spChg chg="mod">
          <ac:chgData name="Nina S. Gooden" userId="44681ebc3ddca2a3" providerId="LiveId" clId="{691D96F5-F720-4098-82C1-D1CFDE10BAE0}" dt="2022-09-30T02:08:56.438" v="829" actId="20577"/>
          <ac:spMkLst>
            <pc:docMk/>
            <pc:sldMk cId="560021826" sldId="317"/>
            <ac:spMk id="15" creationId="{40F1DF5B-353A-4270-8C10-6A1509441174}"/>
          </ac:spMkLst>
        </pc:spChg>
        <pc:spChg chg="mod">
          <ac:chgData name="Nina S. Gooden" userId="44681ebc3ddca2a3" providerId="LiveId" clId="{691D96F5-F720-4098-82C1-D1CFDE10BAE0}" dt="2022-09-30T02:24:12.916" v="907" actId="404"/>
          <ac:spMkLst>
            <pc:docMk/>
            <pc:sldMk cId="560021826" sldId="317"/>
            <ac:spMk id="16" creationId="{4BDCF583-1D5D-4235-97C2-39272B80A0B1}"/>
          </ac:spMkLst>
        </pc:spChg>
        <pc:picChg chg="mod">
          <ac:chgData name="Nina S. Gooden" userId="44681ebc3ddca2a3" providerId="LiveId" clId="{691D96F5-F720-4098-82C1-D1CFDE10BAE0}" dt="2022-09-30T02:20:37.084" v="874" actId="1076"/>
          <ac:picMkLst>
            <pc:docMk/>
            <pc:sldMk cId="560021826" sldId="317"/>
            <ac:picMk id="8" creationId="{5FED7C55-F545-49A1-90FD-D853A25AB453}"/>
          </ac:picMkLst>
        </pc:picChg>
      </pc:sldChg>
      <pc:sldChg chg="del ord">
        <pc:chgData name="Nina S. Gooden" userId="44681ebc3ddca2a3" providerId="LiveId" clId="{691D96F5-F720-4098-82C1-D1CFDE10BAE0}" dt="2022-09-30T23:49:27.562" v="5918" actId="47"/>
        <pc:sldMkLst>
          <pc:docMk/>
          <pc:sldMk cId="3521561301" sldId="321"/>
        </pc:sldMkLst>
      </pc:sldChg>
      <pc:sldChg chg="modSp mod ord">
        <pc:chgData name="Nina S. Gooden" userId="44681ebc3ddca2a3" providerId="LiveId" clId="{691D96F5-F720-4098-82C1-D1CFDE10BAE0}" dt="2022-09-30T01:59:20.527" v="417" actId="20577"/>
        <pc:sldMkLst>
          <pc:docMk/>
          <pc:sldMk cId="2158886557" sldId="384"/>
        </pc:sldMkLst>
        <pc:spChg chg="mod">
          <ac:chgData name="Nina S. Gooden" userId="44681ebc3ddca2a3" providerId="LiveId" clId="{691D96F5-F720-4098-82C1-D1CFDE10BAE0}" dt="2022-09-30T01:44:12.776" v="274" actId="2057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Nina S. Gooden" userId="44681ebc3ddca2a3" providerId="LiveId" clId="{691D96F5-F720-4098-82C1-D1CFDE10BAE0}" dt="2022-09-30T01:59:20.527" v="417" actId="20577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Nina S. Gooden" userId="44681ebc3ddca2a3" providerId="LiveId" clId="{691D96F5-F720-4098-82C1-D1CFDE10BAE0}" dt="2022-09-30T01:39:32.351" v="159" actId="20577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Nina S. Gooden" userId="44681ebc3ddca2a3" providerId="LiveId" clId="{691D96F5-F720-4098-82C1-D1CFDE10BAE0}" dt="2022-09-30T01:46:08.578" v="379" actId="20577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ord">
        <pc:chgData name="Nina S. Gooden" userId="44681ebc3ddca2a3" providerId="LiveId" clId="{691D96F5-F720-4098-82C1-D1CFDE10BAE0}" dt="2022-09-30T02:02:52.432" v="804" actId="6549"/>
        <pc:sldMkLst>
          <pc:docMk/>
          <pc:sldMk cId="2313234867" sldId="389"/>
        </pc:sldMkLst>
        <pc:spChg chg="mod">
          <ac:chgData name="Nina S. Gooden" userId="44681ebc3ddca2a3" providerId="LiveId" clId="{691D96F5-F720-4098-82C1-D1CFDE10BAE0}" dt="2022-09-30T02:00:45.552" v="492" actId="313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Nina S. Gooden" userId="44681ebc3ddca2a3" providerId="LiveId" clId="{691D96F5-F720-4098-82C1-D1CFDE10BAE0}" dt="2022-09-30T02:02:52.432" v="804" actId="6549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Nina S. Gooden" userId="44681ebc3ddca2a3" providerId="LiveId" clId="{691D96F5-F720-4098-82C1-D1CFDE10BAE0}" dt="2022-09-30T02:00:10.328" v="418"/>
          <ac:spMkLst>
            <pc:docMk/>
            <pc:sldMk cId="2313234867" sldId="389"/>
            <ac:spMk id="13" creationId="{915FE2C5-E66A-4405-B19E-2C5C546C98E4}"/>
          </ac:spMkLst>
        </pc:spChg>
        <pc:spChg chg="mod">
          <ac:chgData name="Nina S. Gooden" userId="44681ebc3ddca2a3" providerId="LiveId" clId="{691D96F5-F720-4098-82C1-D1CFDE10BAE0}" dt="2022-09-30T02:00:21.969" v="451" actId="20577"/>
          <ac:spMkLst>
            <pc:docMk/>
            <pc:sldMk cId="2313234867" sldId="389"/>
            <ac:spMk id="14" creationId="{B01DF4D0-78BC-4C8C-9570-26F0B225433A}"/>
          </ac:spMkLst>
        </pc:spChg>
      </pc:sldChg>
      <pc:sldChg chg="del ord">
        <pc:chgData name="Nina S. Gooden" userId="44681ebc3ddca2a3" providerId="LiveId" clId="{691D96F5-F720-4098-82C1-D1CFDE10BAE0}" dt="2022-09-30T23:49:23.130" v="5912" actId="47"/>
        <pc:sldMkLst>
          <pc:docMk/>
          <pc:sldMk cId="3247798845" sldId="391"/>
        </pc:sldMkLst>
      </pc:sldChg>
      <pc:sldChg chg="addSp delSp modSp add mod ord setBg">
        <pc:chgData name="Nina S. Gooden" userId="44681ebc3ddca2a3" providerId="LiveId" clId="{691D96F5-F720-4098-82C1-D1CFDE10BAE0}" dt="2022-09-30T03:41:59.972" v="1732" actId="20577"/>
        <pc:sldMkLst>
          <pc:docMk/>
          <pc:sldMk cId="4293779475" sldId="392"/>
        </pc:sldMkLst>
        <pc:spChg chg="add del mod">
          <ac:chgData name="Nina S. Gooden" userId="44681ebc3ddca2a3" providerId="LiveId" clId="{691D96F5-F720-4098-82C1-D1CFDE10BAE0}" dt="2022-09-30T03:17:33.226" v="1414"/>
          <ac:spMkLst>
            <pc:docMk/>
            <pc:sldMk cId="4293779475" sldId="392"/>
            <ac:spMk id="3" creationId="{3799EBDD-FEEF-059D-3FCE-099FBEE1D381}"/>
          </ac:spMkLst>
        </pc:spChg>
        <pc:spChg chg="add del mod">
          <ac:chgData name="Nina S. Gooden" userId="44681ebc3ddca2a3" providerId="LiveId" clId="{691D96F5-F720-4098-82C1-D1CFDE10BAE0}" dt="2022-09-30T03:18:15.279" v="1428"/>
          <ac:spMkLst>
            <pc:docMk/>
            <pc:sldMk cId="4293779475" sldId="392"/>
            <ac:spMk id="7" creationId="{8A9A94B4-604E-BF1C-4D6A-F9A9E4E18825}"/>
          </ac:spMkLst>
        </pc:spChg>
        <pc:spChg chg="add del mod">
          <ac:chgData name="Nina S. Gooden" userId="44681ebc3ddca2a3" providerId="LiveId" clId="{691D96F5-F720-4098-82C1-D1CFDE10BAE0}" dt="2022-09-30T03:18:23.534" v="1433" actId="478"/>
          <ac:spMkLst>
            <pc:docMk/>
            <pc:sldMk cId="4293779475" sldId="392"/>
            <ac:spMk id="11" creationId="{CFFE1D34-925B-15F7-4049-85EE44EFD608}"/>
          </ac:spMkLst>
        </pc:spChg>
        <pc:spChg chg="mod">
          <ac:chgData name="Nina S. Gooden" userId="44681ebc3ddca2a3" providerId="LiveId" clId="{691D96F5-F720-4098-82C1-D1CFDE10BAE0}" dt="2022-09-30T03:18:18.816" v="1431" actId="26606"/>
          <ac:spMkLst>
            <pc:docMk/>
            <pc:sldMk cId="4293779475" sldId="392"/>
            <ac:spMk id="14" creationId="{C15EE852-24F1-4643-8082-AB45CFF2BA10}"/>
          </ac:spMkLst>
        </pc:spChg>
        <pc:spChg chg="mod">
          <ac:chgData name="Nina S. Gooden" userId="44681ebc3ddca2a3" providerId="LiveId" clId="{691D96F5-F720-4098-82C1-D1CFDE10BAE0}" dt="2022-09-30T03:41:59.972" v="1732" actId="20577"/>
          <ac:spMkLst>
            <pc:docMk/>
            <pc:sldMk cId="4293779475" sldId="392"/>
            <ac:spMk id="15" creationId="{4139825C-53C7-44F4-A064-9795CECD081B}"/>
          </ac:spMkLst>
        </pc:spChg>
        <pc:spChg chg="mod">
          <ac:chgData name="Nina S. Gooden" userId="44681ebc3ddca2a3" providerId="LiveId" clId="{691D96F5-F720-4098-82C1-D1CFDE10BAE0}" dt="2022-09-30T03:17:41.851" v="1419" actId="26606"/>
          <ac:spMkLst>
            <pc:docMk/>
            <pc:sldMk cId="4293779475" sldId="392"/>
            <ac:spMk id="19" creationId="{386DB667-0553-4FB8-B0E0-776539934AFF}"/>
          </ac:spMkLst>
        </pc:spChg>
        <pc:spChg chg="mod">
          <ac:chgData name="Nina S. Gooden" userId="44681ebc3ddca2a3" providerId="LiveId" clId="{691D96F5-F720-4098-82C1-D1CFDE10BAE0}" dt="2022-09-30T03:17:41.851" v="1419" actId="26606"/>
          <ac:spMkLst>
            <pc:docMk/>
            <pc:sldMk cId="4293779475" sldId="392"/>
            <ac:spMk id="20" creationId="{C77C6228-C5A8-44DC-ABD7-A22A4475D3DF}"/>
          </ac:spMkLst>
        </pc:spChg>
        <pc:spChg chg="mod">
          <ac:chgData name="Nina S. Gooden" userId="44681ebc3ddca2a3" providerId="LiveId" clId="{691D96F5-F720-4098-82C1-D1CFDE10BAE0}" dt="2022-09-30T03:17:41.851" v="1419" actId="26606"/>
          <ac:spMkLst>
            <pc:docMk/>
            <pc:sldMk cId="4293779475" sldId="392"/>
            <ac:spMk id="21" creationId="{1C563B34-DD53-4FB1-B8C2-8914E01C6365}"/>
          </ac:spMkLst>
        </pc:spChg>
        <pc:spChg chg="add del">
          <ac:chgData name="Nina S. Gooden" userId="44681ebc3ddca2a3" providerId="LiveId" clId="{691D96F5-F720-4098-82C1-D1CFDE10BAE0}" dt="2022-09-30T03:17:41.836" v="1418" actId="26606"/>
          <ac:spMkLst>
            <pc:docMk/>
            <pc:sldMk cId="4293779475" sldId="392"/>
            <ac:spMk id="32" creationId="{A5931BE0-4B93-4D6C-878E-ACC59D6B4587}"/>
          </ac:spMkLst>
        </pc:spChg>
        <pc:spChg chg="add del">
          <ac:chgData name="Nina S. Gooden" userId="44681ebc3ddca2a3" providerId="LiveId" clId="{691D96F5-F720-4098-82C1-D1CFDE10BAE0}" dt="2022-09-30T03:18:00.769" v="1424" actId="26606"/>
          <ac:spMkLst>
            <pc:docMk/>
            <pc:sldMk cId="4293779475" sldId="392"/>
            <ac:spMk id="34" creationId="{C5D31EF7-7A67-43B2-8B5E-B4A6241B1A83}"/>
          </ac:spMkLst>
        </pc:spChg>
        <pc:spChg chg="add del">
          <ac:chgData name="Nina S. Gooden" userId="44681ebc3ddca2a3" providerId="LiveId" clId="{691D96F5-F720-4098-82C1-D1CFDE10BAE0}" dt="2022-09-30T03:18:00.769" v="1424" actId="26606"/>
          <ac:spMkLst>
            <pc:docMk/>
            <pc:sldMk cId="4293779475" sldId="392"/>
            <ac:spMk id="40" creationId="{A5931BE0-4B93-4D6C-878E-ACC59D6B4587}"/>
          </ac:spMkLst>
        </pc:spChg>
        <pc:spChg chg="add del">
          <ac:chgData name="Nina S. Gooden" userId="44681ebc3ddca2a3" providerId="LiveId" clId="{691D96F5-F720-4098-82C1-D1CFDE10BAE0}" dt="2022-09-30T03:18:00.758" v="1423" actId="26606"/>
          <ac:spMkLst>
            <pc:docMk/>
            <pc:sldMk cId="4293779475" sldId="392"/>
            <ac:spMk id="51" creationId="{A5931BE0-4B93-4D6C-878E-ACC59D6B4587}"/>
          </ac:spMkLst>
        </pc:spChg>
        <pc:spChg chg="add del">
          <ac:chgData name="Nina S. Gooden" userId="44681ebc3ddca2a3" providerId="LiveId" clId="{691D96F5-F720-4098-82C1-D1CFDE10BAE0}" dt="2022-09-30T03:18:00.758" v="1423" actId="26606"/>
          <ac:spMkLst>
            <pc:docMk/>
            <pc:sldMk cId="4293779475" sldId="392"/>
            <ac:spMk id="53" creationId="{DE950493-A53F-4D4C-9157-A238C4B2A731}"/>
          </ac:spMkLst>
        </pc:spChg>
        <pc:spChg chg="add del">
          <ac:chgData name="Nina S. Gooden" userId="44681ebc3ddca2a3" providerId="LiveId" clId="{691D96F5-F720-4098-82C1-D1CFDE10BAE0}" dt="2022-09-30T03:18:00.758" v="1423" actId="26606"/>
          <ac:spMkLst>
            <pc:docMk/>
            <pc:sldMk cId="4293779475" sldId="392"/>
            <ac:spMk id="59" creationId="{D20AE261-8977-4583-A036-88CC1CE1AEBF}"/>
          </ac:spMkLst>
        </pc:spChg>
        <pc:spChg chg="add del">
          <ac:chgData name="Nina S. Gooden" userId="44681ebc3ddca2a3" providerId="LiveId" clId="{691D96F5-F720-4098-82C1-D1CFDE10BAE0}" dt="2022-09-30T03:18:18.816" v="1431" actId="26606"/>
          <ac:spMkLst>
            <pc:docMk/>
            <pc:sldMk cId="4293779475" sldId="392"/>
            <ac:spMk id="66" creationId="{A5931BE0-4B93-4D6C-878E-ACC59D6B4587}"/>
          </ac:spMkLst>
        </pc:spChg>
        <pc:spChg chg="add">
          <ac:chgData name="Nina S. Gooden" userId="44681ebc3ddca2a3" providerId="LiveId" clId="{691D96F5-F720-4098-82C1-D1CFDE10BAE0}" dt="2022-09-30T03:18:18.816" v="1431" actId="26606"/>
          <ac:spMkLst>
            <pc:docMk/>
            <pc:sldMk cId="4293779475" sldId="392"/>
            <ac:spMk id="80" creationId="{A5931BE0-4B93-4D6C-878E-ACC59D6B4587}"/>
          </ac:spMkLst>
        </pc:spChg>
        <pc:spChg chg="add">
          <ac:chgData name="Nina S. Gooden" userId="44681ebc3ddca2a3" providerId="LiveId" clId="{691D96F5-F720-4098-82C1-D1CFDE10BAE0}" dt="2022-09-30T03:18:18.816" v="1431" actId="26606"/>
          <ac:spMkLst>
            <pc:docMk/>
            <pc:sldMk cId="4293779475" sldId="392"/>
            <ac:spMk id="82" creationId="{DE950493-A53F-4D4C-9157-A238C4B2A731}"/>
          </ac:spMkLst>
        </pc:spChg>
        <pc:spChg chg="add">
          <ac:chgData name="Nina S. Gooden" userId="44681ebc3ddca2a3" providerId="LiveId" clId="{691D96F5-F720-4098-82C1-D1CFDE10BAE0}" dt="2022-09-30T03:18:18.816" v="1431" actId="26606"/>
          <ac:spMkLst>
            <pc:docMk/>
            <pc:sldMk cId="4293779475" sldId="392"/>
            <ac:spMk id="88" creationId="{D20AE261-8977-4583-A036-88CC1CE1AEBF}"/>
          </ac:spMkLst>
        </pc:spChg>
        <pc:grpChg chg="add del">
          <ac:chgData name="Nina S. Gooden" userId="44681ebc3ddca2a3" providerId="LiveId" clId="{691D96F5-F720-4098-82C1-D1CFDE10BAE0}" dt="2022-09-30T03:17:41.836" v="1418" actId="26606"/>
          <ac:grpSpMkLst>
            <pc:docMk/>
            <pc:sldMk cId="4293779475" sldId="392"/>
            <ac:grpSpMk id="26" creationId="{3BDBC526-6DCD-4FF6-8395-D8C22E46E527}"/>
          </ac:grpSpMkLst>
        </pc:grpChg>
        <pc:grpChg chg="add del">
          <ac:chgData name="Nina S. Gooden" userId="44681ebc3ddca2a3" providerId="LiveId" clId="{691D96F5-F720-4098-82C1-D1CFDE10BAE0}" dt="2022-09-30T03:18:00.769" v="1424" actId="26606"/>
          <ac:grpSpMkLst>
            <pc:docMk/>
            <pc:sldMk cId="4293779475" sldId="392"/>
            <ac:grpSpMk id="35" creationId="{3BDBC526-6DCD-4FF6-8395-D8C22E46E527}"/>
          </ac:grpSpMkLst>
        </pc:grpChg>
        <pc:grpChg chg="add del">
          <ac:chgData name="Nina S. Gooden" userId="44681ebc3ddca2a3" providerId="LiveId" clId="{691D96F5-F720-4098-82C1-D1CFDE10BAE0}" dt="2022-09-30T03:18:00.758" v="1423" actId="26606"/>
          <ac:grpSpMkLst>
            <pc:docMk/>
            <pc:sldMk cId="4293779475" sldId="392"/>
            <ac:grpSpMk id="45" creationId="{3BDBC526-6DCD-4FF6-8395-D8C22E46E527}"/>
          </ac:grpSpMkLst>
        </pc:grpChg>
        <pc:grpChg chg="add del">
          <ac:chgData name="Nina S. Gooden" userId="44681ebc3ddca2a3" providerId="LiveId" clId="{691D96F5-F720-4098-82C1-D1CFDE10BAE0}" dt="2022-09-30T03:18:00.758" v="1423" actId="26606"/>
          <ac:grpSpMkLst>
            <pc:docMk/>
            <pc:sldMk cId="4293779475" sldId="392"/>
            <ac:grpSpMk id="55" creationId="{FF1EAF9B-8869-450E-98BF-FD6EA6564B03}"/>
          </ac:grpSpMkLst>
        </pc:grpChg>
        <pc:grpChg chg="add del">
          <ac:chgData name="Nina S. Gooden" userId="44681ebc3ddca2a3" providerId="LiveId" clId="{691D96F5-F720-4098-82C1-D1CFDE10BAE0}" dt="2022-09-30T03:18:18.816" v="1431" actId="26606"/>
          <ac:grpSpMkLst>
            <pc:docMk/>
            <pc:sldMk cId="4293779475" sldId="392"/>
            <ac:grpSpMk id="61" creationId="{3BDBC526-6DCD-4FF6-8395-D8C22E46E527}"/>
          </ac:grpSpMkLst>
        </pc:grpChg>
        <pc:grpChg chg="add del">
          <ac:chgData name="Nina S. Gooden" userId="44681ebc3ddca2a3" providerId="LiveId" clId="{691D96F5-F720-4098-82C1-D1CFDE10BAE0}" dt="2022-09-30T03:18:18.816" v="1431" actId="26606"/>
          <ac:grpSpMkLst>
            <pc:docMk/>
            <pc:sldMk cId="4293779475" sldId="392"/>
            <ac:grpSpMk id="67" creationId="{D0342557-9691-41B1-9FFF-027845ED041F}"/>
          </ac:grpSpMkLst>
        </pc:grpChg>
        <pc:grpChg chg="add">
          <ac:chgData name="Nina S. Gooden" userId="44681ebc3ddca2a3" providerId="LiveId" clId="{691D96F5-F720-4098-82C1-D1CFDE10BAE0}" dt="2022-09-30T03:18:18.816" v="1431" actId="26606"/>
          <ac:grpSpMkLst>
            <pc:docMk/>
            <pc:sldMk cId="4293779475" sldId="392"/>
            <ac:grpSpMk id="74" creationId="{3BDBC526-6DCD-4FF6-8395-D8C22E46E527}"/>
          </ac:grpSpMkLst>
        </pc:grpChg>
        <pc:grpChg chg="add">
          <ac:chgData name="Nina S. Gooden" userId="44681ebc3ddca2a3" providerId="LiveId" clId="{691D96F5-F720-4098-82C1-D1CFDE10BAE0}" dt="2022-09-30T03:18:18.816" v="1431" actId="26606"/>
          <ac:grpSpMkLst>
            <pc:docMk/>
            <pc:sldMk cId="4293779475" sldId="392"/>
            <ac:grpSpMk id="84" creationId="{FF1EAF9B-8869-450E-98BF-FD6EA6564B03}"/>
          </ac:grpSpMkLst>
        </pc:grpChg>
        <pc:picChg chg="add del mod ord">
          <ac:chgData name="Nina S. Gooden" userId="44681ebc3ddca2a3" providerId="LiveId" clId="{691D96F5-F720-4098-82C1-D1CFDE10BAE0}" dt="2022-09-30T03:18:13.255" v="1427" actId="478"/>
          <ac:picMkLst>
            <pc:docMk/>
            <pc:sldMk cId="4293779475" sldId="392"/>
            <ac:picMk id="5" creationId="{672F821B-B15E-9A63-9D95-F4839DBD5759}"/>
          </ac:picMkLst>
        </pc:picChg>
        <pc:picChg chg="add del mod ord">
          <ac:chgData name="Nina S. Gooden" userId="44681ebc3ddca2a3" providerId="LiveId" clId="{691D96F5-F720-4098-82C1-D1CFDE10BAE0}" dt="2022-09-30T03:18:21.869" v="1432" actId="478"/>
          <ac:picMkLst>
            <pc:docMk/>
            <pc:sldMk cId="4293779475" sldId="392"/>
            <ac:picMk id="9" creationId="{5FBAFD32-5DA9-5E89-6048-7F14C23288AD}"/>
          </ac:picMkLst>
        </pc:picChg>
        <pc:picChg chg="add del mod">
          <ac:chgData name="Nina S. Gooden" userId="44681ebc3ddca2a3" providerId="LiveId" clId="{691D96F5-F720-4098-82C1-D1CFDE10BAE0}" dt="2022-09-30T03:40:19.759" v="1619" actId="478"/>
          <ac:picMkLst>
            <pc:docMk/>
            <pc:sldMk cId="4293779475" sldId="392"/>
            <ac:picMk id="13" creationId="{03477AB1-42D3-C9CF-FAFB-25DDB97749AD}"/>
          </ac:picMkLst>
        </pc:picChg>
        <pc:picChg chg="add mod">
          <ac:chgData name="Nina S. Gooden" userId="44681ebc3ddca2a3" providerId="LiveId" clId="{691D96F5-F720-4098-82C1-D1CFDE10BAE0}" dt="2022-09-30T03:40:34.999" v="1624" actId="1076"/>
          <ac:picMkLst>
            <pc:docMk/>
            <pc:sldMk cId="4293779475" sldId="392"/>
            <ac:picMk id="17" creationId="{DBD7533B-CEB7-E078-EFFB-18BD7DE07B15}"/>
          </ac:picMkLst>
        </pc:picChg>
        <pc:picChg chg="del">
          <ac:chgData name="Nina S. Gooden" userId="44681ebc3ddca2a3" providerId="LiveId" clId="{691D96F5-F720-4098-82C1-D1CFDE10BAE0}" dt="2022-09-30T03:17:21.793" v="1413" actId="478"/>
          <ac:picMkLst>
            <pc:docMk/>
            <pc:sldMk cId="4293779475" sldId="392"/>
            <ac:picMk id="18" creationId="{301557C2-9072-409B-88EC-E8577CEFCAFB}"/>
          </ac:picMkLst>
        </pc:picChg>
      </pc:sldChg>
      <pc:sldChg chg="addSp delSp modSp add mod ord setBg">
        <pc:chgData name="Nina S. Gooden" userId="44681ebc3ddca2a3" providerId="LiveId" clId="{691D96F5-F720-4098-82C1-D1CFDE10BAE0}" dt="2022-09-30T23:04:55.707" v="3285"/>
        <pc:sldMkLst>
          <pc:docMk/>
          <pc:sldMk cId="225343753" sldId="398"/>
        </pc:sldMkLst>
        <pc:spChg chg="mod">
          <ac:chgData name="Nina S. Gooden" userId="44681ebc3ddca2a3" providerId="LiveId" clId="{691D96F5-F720-4098-82C1-D1CFDE10BAE0}" dt="2022-09-30T03:14:35.906" v="1410"/>
          <ac:spMkLst>
            <pc:docMk/>
            <pc:sldMk cId="225343753" sldId="398"/>
            <ac:spMk id="4" creationId="{0C329F70-04F7-4C70-BCF8-D4371F54EF2F}"/>
          </ac:spMkLst>
        </pc:spChg>
        <pc:spChg chg="mod">
          <ac:chgData name="Nina S. Gooden" userId="44681ebc3ddca2a3" providerId="LiveId" clId="{691D96F5-F720-4098-82C1-D1CFDE10BAE0}" dt="2022-09-30T03:14:46.952" v="1412" actId="20577"/>
          <ac:spMkLst>
            <pc:docMk/>
            <pc:sldMk cId="225343753" sldId="398"/>
            <ac:spMk id="5" creationId="{06A3302E-502D-4151-81C9-5FD6AF9596D6}"/>
          </ac:spMkLst>
        </pc:spChg>
        <pc:spChg chg="mod">
          <ac:chgData name="Nina S. Gooden" userId="44681ebc3ddca2a3" providerId="LiveId" clId="{691D96F5-F720-4098-82C1-D1CFDE10BAE0}" dt="2022-09-30T03:13:41.278" v="1394" actId="26606"/>
          <ac:spMkLst>
            <pc:docMk/>
            <pc:sldMk cId="225343753" sldId="398"/>
            <ac:spMk id="6" creationId="{9ED907F8-C614-4D59-A03F-BF9CD5E35703}"/>
          </ac:spMkLst>
        </pc:spChg>
        <pc:spChg chg="add del mod">
          <ac:chgData name="Nina S. Gooden" userId="44681ebc3ddca2a3" providerId="LiveId" clId="{691D96F5-F720-4098-82C1-D1CFDE10BAE0}" dt="2022-09-30T03:13:41.278" v="1394" actId="26606"/>
          <ac:spMkLst>
            <pc:docMk/>
            <pc:sldMk cId="225343753" sldId="398"/>
            <ac:spMk id="8" creationId="{BE67B9C5-0517-0DEA-52A0-09E682E9D007}"/>
          </ac:spMkLst>
        </pc:spChg>
        <pc:spChg chg="mod">
          <ac:chgData name="Nina S. Gooden" userId="44681ebc3ddca2a3" providerId="LiveId" clId="{691D96F5-F720-4098-82C1-D1CFDE10BAE0}" dt="2022-09-30T03:20:46.646" v="1475" actId="1076"/>
          <ac:spMkLst>
            <pc:docMk/>
            <pc:sldMk cId="225343753" sldId="398"/>
            <ac:spMk id="11" creationId="{581E8936-2270-47FE-94A4-398CB123EF90}"/>
          </ac:spMkLst>
        </pc:spChg>
        <pc:spChg chg="mod">
          <ac:chgData name="Nina S. Gooden" userId="44681ebc3ddca2a3" providerId="LiveId" clId="{691D96F5-F720-4098-82C1-D1CFDE10BAE0}" dt="2022-09-30T03:13:41.278" v="1394" actId="26606"/>
          <ac:spMkLst>
            <pc:docMk/>
            <pc:sldMk cId="225343753" sldId="398"/>
            <ac:spMk id="13" creationId="{C0287FEC-3826-4868-8D93-52429C6156F5}"/>
          </ac:spMkLst>
        </pc:spChg>
        <pc:spChg chg="add">
          <ac:chgData name="Nina S. Gooden" userId="44681ebc3ddca2a3" providerId="LiveId" clId="{691D96F5-F720-4098-82C1-D1CFDE10BAE0}" dt="2022-09-30T03:13:41.278" v="1394" actId="26606"/>
          <ac:spMkLst>
            <pc:docMk/>
            <pc:sldMk cId="225343753" sldId="398"/>
            <ac:spMk id="24" creationId="{A5931BE0-4B93-4D6C-878E-ACC59D6B4587}"/>
          </ac:spMkLst>
        </pc:spChg>
        <pc:spChg chg="add">
          <ac:chgData name="Nina S. Gooden" userId="44681ebc3ddca2a3" providerId="LiveId" clId="{691D96F5-F720-4098-82C1-D1CFDE10BAE0}" dt="2022-09-30T03:13:41.278" v="1394" actId="26606"/>
          <ac:spMkLst>
            <pc:docMk/>
            <pc:sldMk cId="225343753" sldId="398"/>
            <ac:spMk id="30" creationId="{D7AA753E-FFC2-4B5B-A791-BEC976053A54}"/>
          </ac:spMkLst>
        </pc:spChg>
        <pc:grpChg chg="add">
          <ac:chgData name="Nina S. Gooden" userId="44681ebc3ddca2a3" providerId="LiveId" clId="{691D96F5-F720-4098-82C1-D1CFDE10BAE0}" dt="2022-09-30T03:13:41.278" v="1394" actId="26606"/>
          <ac:grpSpMkLst>
            <pc:docMk/>
            <pc:sldMk cId="225343753" sldId="398"/>
            <ac:grpSpMk id="18" creationId="{3BDBC526-6DCD-4FF6-8395-D8C22E46E527}"/>
          </ac:grpSpMkLst>
        </pc:grpChg>
        <pc:grpChg chg="add">
          <ac:chgData name="Nina S. Gooden" userId="44681ebc3ddca2a3" providerId="LiveId" clId="{691D96F5-F720-4098-82C1-D1CFDE10BAE0}" dt="2022-09-30T03:13:41.278" v="1394" actId="26606"/>
          <ac:grpSpMkLst>
            <pc:docMk/>
            <pc:sldMk cId="225343753" sldId="398"/>
            <ac:grpSpMk id="26" creationId="{30493E29-1143-4080-A31C-64E368320603}"/>
          </ac:grpSpMkLst>
        </pc:grpChg>
        <pc:picChg chg="add mod ord">
          <ac:chgData name="Nina S. Gooden" userId="44681ebc3ddca2a3" providerId="LiveId" clId="{691D96F5-F720-4098-82C1-D1CFDE10BAE0}" dt="2022-09-30T03:13:41.278" v="1394" actId="26606"/>
          <ac:picMkLst>
            <pc:docMk/>
            <pc:sldMk cId="225343753" sldId="398"/>
            <ac:picMk id="3" creationId="{0E92A2DF-6E2D-A757-7E39-1403F2F48017}"/>
          </ac:picMkLst>
        </pc:picChg>
        <pc:picChg chg="del mod">
          <ac:chgData name="Nina S. Gooden" userId="44681ebc3ddca2a3" providerId="LiveId" clId="{691D96F5-F720-4098-82C1-D1CFDE10BAE0}" dt="2022-09-30T03:13:37.834" v="1393" actId="478"/>
          <ac:picMkLst>
            <pc:docMk/>
            <pc:sldMk cId="225343753" sldId="398"/>
            <ac:picMk id="16" creationId="{361E9ADB-7377-4CF1-9AE4-AEFBDEBEEEEC}"/>
          </ac:picMkLst>
        </pc:picChg>
      </pc:sldChg>
      <pc:sldChg chg="addSp delSp modSp add mod ord">
        <pc:chgData name="Nina S. Gooden" userId="44681ebc3ddca2a3" providerId="LiveId" clId="{691D96F5-F720-4098-82C1-D1CFDE10BAE0}" dt="2022-09-30T23:04:55.707" v="3285"/>
        <pc:sldMkLst>
          <pc:docMk/>
          <pc:sldMk cId="325959167" sldId="399"/>
        </pc:sldMkLst>
        <pc:spChg chg="mod">
          <ac:chgData name="Nina S. Gooden" userId="44681ebc3ddca2a3" providerId="LiveId" clId="{691D96F5-F720-4098-82C1-D1CFDE10BAE0}" dt="2022-09-30T03:21:51.394" v="1618" actId="20577"/>
          <ac:spMkLst>
            <pc:docMk/>
            <pc:sldMk cId="325959167" sldId="399"/>
            <ac:spMk id="13" creationId="{C0287FEC-3826-4868-8D93-52429C6156F5}"/>
          </ac:spMkLst>
        </pc:spChg>
        <pc:picChg chg="del">
          <ac:chgData name="Nina S. Gooden" userId="44681ebc3ddca2a3" providerId="LiveId" clId="{691D96F5-F720-4098-82C1-D1CFDE10BAE0}" dt="2022-09-30T03:20:57.216" v="1477" actId="478"/>
          <ac:picMkLst>
            <pc:docMk/>
            <pc:sldMk cId="325959167" sldId="399"/>
            <ac:picMk id="3" creationId="{0E92A2DF-6E2D-A757-7E39-1403F2F48017}"/>
          </ac:picMkLst>
        </pc:picChg>
        <pc:picChg chg="add mod">
          <ac:chgData name="Nina S. Gooden" userId="44681ebc3ddca2a3" providerId="LiveId" clId="{691D96F5-F720-4098-82C1-D1CFDE10BAE0}" dt="2022-09-30T03:21:14.270" v="1481" actId="1076"/>
          <ac:picMkLst>
            <pc:docMk/>
            <pc:sldMk cId="325959167" sldId="399"/>
            <ac:picMk id="7" creationId="{DBAA8317-253B-87D4-A226-43CC23DD0D41}"/>
          </ac:picMkLst>
        </pc:picChg>
      </pc:sldChg>
      <pc:sldChg chg="addSp delSp modSp add mod setBg">
        <pc:chgData name="Nina S. Gooden" userId="44681ebc3ddca2a3" providerId="LiveId" clId="{691D96F5-F720-4098-82C1-D1CFDE10BAE0}" dt="2022-09-30T23:21:43.376" v="3873" actId="14100"/>
        <pc:sldMkLst>
          <pc:docMk/>
          <pc:sldMk cId="4061233205" sldId="400"/>
        </pc:sldMkLst>
        <pc:spChg chg="add del mod">
          <ac:chgData name="Nina S. Gooden" userId="44681ebc3ddca2a3" providerId="LiveId" clId="{691D96F5-F720-4098-82C1-D1CFDE10BAE0}" dt="2022-09-30T21:47:38.875" v="2085" actId="478"/>
          <ac:spMkLst>
            <pc:docMk/>
            <pc:sldMk cId="4061233205" sldId="400"/>
            <ac:spMk id="2" creationId="{837EE643-093F-EB4F-F8FE-DCA5BB602197}"/>
          </ac:spMkLst>
        </pc:spChg>
        <pc:spChg chg="mod">
          <ac:chgData name="Nina S. Gooden" userId="44681ebc3ddca2a3" providerId="LiveId" clId="{691D96F5-F720-4098-82C1-D1CFDE10BAE0}" dt="2022-09-30T23:21:43.376" v="3873" actId="14100"/>
          <ac:spMkLst>
            <pc:docMk/>
            <pc:sldMk cId="4061233205" sldId="400"/>
            <ac:spMk id="6" creationId="{ED2A30C0-1BC4-4764-9C0F-5D811CAB8312}"/>
          </ac:spMkLst>
        </pc:spChg>
        <pc:spChg chg="mod">
          <ac:chgData name="Nina S. Gooden" userId="44681ebc3ddca2a3" providerId="LiveId" clId="{691D96F5-F720-4098-82C1-D1CFDE10BAE0}" dt="2022-09-30T22:18:48.341" v="2466" actId="20577"/>
          <ac:spMkLst>
            <pc:docMk/>
            <pc:sldMk cId="4061233205" sldId="400"/>
            <ac:spMk id="7" creationId="{45F69D6A-822D-4DB9-A2CC-D9106F1F2B68}"/>
          </ac:spMkLst>
        </pc:spChg>
        <pc:spChg chg="mod">
          <ac:chgData name="Nina S. Gooden" userId="44681ebc3ddca2a3" providerId="LiveId" clId="{691D96F5-F720-4098-82C1-D1CFDE10BAE0}" dt="2022-09-30T22:18:38.070" v="2464" actId="20577"/>
          <ac:spMkLst>
            <pc:docMk/>
            <pc:sldMk cId="4061233205" sldId="400"/>
            <ac:spMk id="8" creationId="{6375D7F3-165A-439B-8D1D-6553B68C2886}"/>
          </ac:spMkLst>
        </pc:spChg>
        <pc:spChg chg="add del mod">
          <ac:chgData name="Nina S. Gooden" userId="44681ebc3ddca2a3" providerId="LiveId" clId="{691D96F5-F720-4098-82C1-D1CFDE10BAE0}" dt="2022-09-30T22:14:19.826" v="2158" actId="478"/>
          <ac:spMkLst>
            <pc:docMk/>
            <pc:sldMk cId="4061233205" sldId="400"/>
            <ac:spMk id="11" creationId="{00891059-5163-0AD7-CFA8-D3E69B51F072}"/>
          </ac:spMkLst>
        </pc:spChg>
        <pc:spChg chg="add del mod">
          <ac:chgData name="Nina S. Gooden" userId="44681ebc3ddca2a3" providerId="LiveId" clId="{691D96F5-F720-4098-82C1-D1CFDE10BAE0}" dt="2022-09-30T22:14:17.714" v="2157" actId="478"/>
          <ac:spMkLst>
            <pc:docMk/>
            <pc:sldMk cId="4061233205" sldId="400"/>
            <ac:spMk id="14" creationId="{FBE35BC4-ADEF-2E02-8D7C-14AD7F2934C4}"/>
          </ac:spMkLst>
        </pc:spChg>
        <pc:spChg chg="mod">
          <ac:chgData name="Nina S. Gooden" userId="44681ebc3ddca2a3" providerId="LiveId" clId="{691D96F5-F720-4098-82C1-D1CFDE10BAE0}" dt="2022-09-30T22:15:43.325" v="2392" actId="20577"/>
          <ac:spMkLst>
            <pc:docMk/>
            <pc:sldMk cId="4061233205" sldId="400"/>
            <ac:spMk id="15" creationId="{84D39D81-9726-4BD7-BDC0-FA0B2AD0D219}"/>
          </ac:spMkLst>
        </pc:spChg>
        <pc:spChg chg="add del mod">
          <ac:chgData name="Nina S. Gooden" userId="44681ebc3ddca2a3" providerId="LiveId" clId="{691D96F5-F720-4098-82C1-D1CFDE10BAE0}" dt="2022-09-30T22:57:23.182" v="2884" actId="478"/>
          <ac:spMkLst>
            <pc:docMk/>
            <pc:sldMk cId="4061233205" sldId="400"/>
            <ac:spMk id="16" creationId="{AA167DFE-5E9B-4F42-60AC-4BF8D18194EA}"/>
          </ac:spMkLst>
        </pc:spChg>
        <pc:spChg chg="add mod">
          <ac:chgData name="Nina S. Gooden" userId="44681ebc3ddca2a3" providerId="LiveId" clId="{691D96F5-F720-4098-82C1-D1CFDE10BAE0}" dt="2022-09-30T23:00:03.406" v="3196" actId="1076"/>
          <ac:spMkLst>
            <pc:docMk/>
            <pc:sldMk cId="4061233205" sldId="400"/>
            <ac:spMk id="17" creationId="{86801740-7F6A-71D8-8AAA-CA97F49468D3}"/>
          </ac:spMkLst>
        </pc:spChg>
        <pc:spChg chg="add mod">
          <ac:chgData name="Nina S. Gooden" userId="44681ebc3ddca2a3" providerId="LiveId" clId="{691D96F5-F720-4098-82C1-D1CFDE10BAE0}" dt="2022-09-30T23:00:03.406" v="3196" actId="1076"/>
          <ac:spMkLst>
            <pc:docMk/>
            <pc:sldMk cId="4061233205" sldId="400"/>
            <ac:spMk id="18" creationId="{CFCC877F-5461-BB5B-579D-37DAD5C773B6}"/>
          </ac:spMkLst>
        </pc:spChg>
        <pc:spChg chg="del mod">
          <ac:chgData name="Nina S. Gooden" userId="44681ebc3ddca2a3" providerId="LiveId" clId="{691D96F5-F720-4098-82C1-D1CFDE10BAE0}" dt="2022-09-30T22:14:13.483" v="2155" actId="478"/>
          <ac:spMkLst>
            <pc:docMk/>
            <pc:sldMk cId="4061233205" sldId="400"/>
            <ac:spMk id="41" creationId="{91181F6D-A54F-4289-8C36-80ECE3B2C8E2}"/>
          </ac:spMkLst>
        </pc:spChg>
        <pc:spChg chg="mod">
          <ac:chgData name="Nina S. Gooden" userId="44681ebc3ddca2a3" providerId="LiveId" clId="{691D96F5-F720-4098-82C1-D1CFDE10BAE0}" dt="2022-09-30T22:57:13.148" v="2883" actId="113"/>
          <ac:spMkLst>
            <pc:docMk/>
            <pc:sldMk cId="4061233205" sldId="400"/>
            <ac:spMk id="42" creationId="{CCDF84CD-BC27-4182-9FBA-9D4FEED95410}"/>
          </ac:spMkLst>
        </pc:spChg>
        <pc:spChg chg="add del mod">
          <ac:chgData name="Nina S. Gooden" userId="44681ebc3ddca2a3" providerId="LiveId" clId="{691D96F5-F720-4098-82C1-D1CFDE10BAE0}" dt="2022-09-30T22:15:47.974" v="2393" actId="1076"/>
          <ac:spMkLst>
            <pc:docMk/>
            <pc:sldMk cId="4061233205" sldId="400"/>
            <ac:spMk id="43" creationId="{E4387CED-5FBE-4AFF-B64D-975B5574F16F}"/>
          </ac:spMkLst>
        </pc:spChg>
        <pc:picChg chg="del">
          <ac:chgData name="Nina S. Gooden" userId="44681ebc3ddca2a3" providerId="LiveId" clId="{691D96F5-F720-4098-82C1-D1CFDE10BAE0}" dt="2022-09-30T21:47:32.847" v="2083" actId="478"/>
          <ac:picMkLst>
            <pc:docMk/>
            <pc:sldMk cId="4061233205" sldId="400"/>
            <ac:picMk id="3" creationId="{55A3DB4A-EC0C-2860-C0E3-0E0AED6D0714}"/>
          </ac:picMkLst>
        </pc:picChg>
        <pc:picChg chg="add mod">
          <ac:chgData name="Nina S. Gooden" userId="44681ebc3ddca2a3" providerId="LiveId" clId="{691D96F5-F720-4098-82C1-D1CFDE10BAE0}" dt="2022-09-30T22:10:51.574" v="2130" actId="1076"/>
          <ac:picMkLst>
            <pc:docMk/>
            <pc:sldMk cId="4061233205" sldId="400"/>
            <ac:picMk id="5" creationId="{8AE79B5D-F654-A8DC-6DD2-889F65FB6D2E}"/>
          </ac:picMkLst>
        </pc:picChg>
        <pc:picChg chg="del">
          <ac:chgData name="Nina S. Gooden" userId="44681ebc3ddca2a3" providerId="LiveId" clId="{691D96F5-F720-4098-82C1-D1CFDE10BAE0}" dt="2022-09-30T21:47:34.344" v="2084" actId="478"/>
          <ac:picMkLst>
            <pc:docMk/>
            <pc:sldMk cId="4061233205" sldId="400"/>
            <ac:picMk id="12" creationId="{C2AF5A98-4E34-7020-7D5E-6237143C110A}"/>
          </ac:picMkLst>
        </pc:picChg>
      </pc:sldChg>
      <pc:sldChg chg="addSp delSp modSp add mod">
        <pc:chgData name="Nina S. Gooden" userId="44681ebc3ddca2a3" providerId="LiveId" clId="{691D96F5-F720-4098-82C1-D1CFDE10BAE0}" dt="2022-09-30T23:21:50.264" v="3882" actId="14100"/>
        <pc:sldMkLst>
          <pc:docMk/>
          <pc:sldMk cId="1848261504" sldId="401"/>
        </pc:sldMkLst>
        <pc:spChg chg="add mod">
          <ac:chgData name="Nina S. Gooden" userId="44681ebc3ddca2a3" providerId="LiveId" clId="{691D96F5-F720-4098-82C1-D1CFDE10BAE0}" dt="2022-09-30T23:00:16.892" v="3197"/>
          <ac:spMkLst>
            <pc:docMk/>
            <pc:sldMk cId="1848261504" sldId="401"/>
            <ac:spMk id="4" creationId="{0701A505-40DE-E0A7-C0F0-C9EE9F0D6002}"/>
          </ac:spMkLst>
        </pc:spChg>
        <pc:spChg chg="mod">
          <ac:chgData name="Nina S. Gooden" userId="44681ebc3ddca2a3" providerId="LiveId" clId="{691D96F5-F720-4098-82C1-D1CFDE10BAE0}" dt="2022-09-30T23:21:50.264" v="3882" actId="14100"/>
          <ac:spMkLst>
            <pc:docMk/>
            <pc:sldMk cId="1848261504" sldId="401"/>
            <ac:spMk id="6" creationId="{ED2A30C0-1BC4-4764-9C0F-5D811CAB8312}"/>
          </ac:spMkLst>
        </pc:spChg>
        <pc:spChg chg="add mod">
          <ac:chgData name="Nina S. Gooden" userId="44681ebc3ddca2a3" providerId="LiveId" clId="{691D96F5-F720-4098-82C1-D1CFDE10BAE0}" dt="2022-09-30T23:01:07.351" v="3245" actId="20577"/>
          <ac:spMkLst>
            <pc:docMk/>
            <pc:sldMk cId="1848261504" sldId="401"/>
            <ac:spMk id="10" creationId="{6739BC67-DB01-92E3-364B-2E57D5ADF417}"/>
          </ac:spMkLst>
        </pc:spChg>
        <pc:spChg chg="mod">
          <ac:chgData name="Nina S. Gooden" userId="44681ebc3ddca2a3" providerId="LiveId" clId="{691D96F5-F720-4098-82C1-D1CFDE10BAE0}" dt="2022-09-30T22:22:23.504" v="2484" actId="20577"/>
          <ac:spMkLst>
            <pc:docMk/>
            <pc:sldMk cId="1848261504" sldId="401"/>
            <ac:spMk id="42" creationId="{CCDF84CD-BC27-4182-9FBA-9D4FEED95410}"/>
          </ac:spMkLst>
        </pc:spChg>
        <pc:picChg chg="add mod">
          <ac:chgData name="Nina S. Gooden" userId="44681ebc3ddca2a3" providerId="LiveId" clId="{691D96F5-F720-4098-82C1-D1CFDE10BAE0}" dt="2022-09-30T22:19:13.583" v="2472" actId="1076"/>
          <ac:picMkLst>
            <pc:docMk/>
            <pc:sldMk cId="1848261504" sldId="401"/>
            <ac:picMk id="3" creationId="{87E23138-418E-56CE-6ED0-8B5D381B1637}"/>
          </ac:picMkLst>
        </pc:picChg>
        <pc:picChg chg="del">
          <ac:chgData name="Nina S. Gooden" userId="44681ebc3ddca2a3" providerId="LiveId" clId="{691D96F5-F720-4098-82C1-D1CFDE10BAE0}" dt="2022-09-30T22:19:08.301" v="2468" actId="478"/>
          <ac:picMkLst>
            <pc:docMk/>
            <pc:sldMk cId="1848261504" sldId="401"/>
            <ac:picMk id="5" creationId="{8AE79B5D-F654-A8DC-6DD2-889F65FB6D2E}"/>
          </ac:picMkLst>
        </pc:picChg>
      </pc:sldChg>
      <pc:sldChg chg="addSp delSp modSp add mod">
        <pc:chgData name="Nina S. Gooden" userId="44681ebc3ddca2a3" providerId="LiveId" clId="{691D96F5-F720-4098-82C1-D1CFDE10BAE0}" dt="2022-09-30T23:21:59.808" v="3893" actId="14100"/>
        <pc:sldMkLst>
          <pc:docMk/>
          <pc:sldMk cId="576063447" sldId="402"/>
        </pc:sldMkLst>
        <pc:spChg chg="add mod">
          <ac:chgData name="Nina S. Gooden" userId="44681ebc3ddca2a3" providerId="LiveId" clId="{691D96F5-F720-4098-82C1-D1CFDE10BAE0}" dt="2022-09-30T23:01:14.916" v="3246"/>
          <ac:spMkLst>
            <pc:docMk/>
            <pc:sldMk cId="576063447" sldId="402"/>
            <ac:spMk id="5" creationId="{67E6DB6E-7016-26FE-7774-4519179A35C0}"/>
          </ac:spMkLst>
        </pc:spChg>
        <pc:spChg chg="mod">
          <ac:chgData name="Nina S. Gooden" userId="44681ebc3ddca2a3" providerId="LiveId" clId="{691D96F5-F720-4098-82C1-D1CFDE10BAE0}" dt="2022-09-30T23:21:59.808" v="3893" actId="14100"/>
          <ac:spMkLst>
            <pc:docMk/>
            <pc:sldMk cId="576063447" sldId="402"/>
            <ac:spMk id="6" creationId="{ED2A30C0-1BC4-4764-9C0F-5D811CAB8312}"/>
          </ac:spMkLst>
        </pc:spChg>
        <pc:spChg chg="add mod">
          <ac:chgData name="Nina S. Gooden" userId="44681ebc3ddca2a3" providerId="LiveId" clId="{691D96F5-F720-4098-82C1-D1CFDE10BAE0}" dt="2022-09-30T23:01:39.651" v="3283" actId="20577"/>
          <ac:spMkLst>
            <pc:docMk/>
            <pc:sldMk cId="576063447" sldId="402"/>
            <ac:spMk id="10" creationId="{ACEDE595-3E0C-3076-44E2-FE926DDF0DA8}"/>
          </ac:spMkLst>
        </pc:spChg>
        <pc:spChg chg="mod">
          <ac:chgData name="Nina S. Gooden" userId="44681ebc3ddca2a3" providerId="LiveId" clId="{691D96F5-F720-4098-82C1-D1CFDE10BAE0}" dt="2022-09-30T22:29:42.287" v="2599" actId="20577"/>
          <ac:spMkLst>
            <pc:docMk/>
            <pc:sldMk cId="576063447" sldId="402"/>
            <ac:spMk id="42" creationId="{CCDF84CD-BC27-4182-9FBA-9D4FEED95410}"/>
          </ac:spMkLst>
        </pc:spChg>
        <pc:picChg chg="del">
          <ac:chgData name="Nina S. Gooden" userId="44681ebc3ddca2a3" providerId="LiveId" clId="{691D96F5-F720-4098-82C1-D1CFDE10BAE0}" dt="2022-09-30T22:21:54.723" v="2474" actId="478"/>
          <ac:picMkLst>
            <pc:docMk/>
            <pc:sldMk cId="576063447" sldId="402"/>
            <ac:picMk id="3" creationId="{87E23138-418E-56CE-6ED0-8B5D381B1637}"/>
          </ac:picMkLst>
        </pc:picChg>
        <pc:picChg chg="add mod">
          <ac:chgData name="Nina S. Gooden" userId="44681ebc3ddca2a3" providerId="LiveId" clId="{691D96F5-F720-4098-82C1-D1CFDE10BAE0}" dt="2022-09-30T22:22:04.951" v="2478" actId="1076"/>
          <ac:picMkLst>
            <pc:docMk/>
            <pc:sldMk cId="576063447" sldId="402"/>
            <ac:picMk id="4" creationId="{607110F8-0FEE-72D6-032B-BF1F09FF4760}"/>
          </ac:picMkLst>
        </pc:picChg>
      </pc:sldChg>
      <pc:sldChg chg="new del">
        <pc:chgData name="Nina S. Gooden" userId="44681ebc3ddca2a3" providerId="LiveId" clId="{691D96F5-F720-4098-82C1-D1CFDE10BAE0}" dt="2022-09-30T23:06:00.826" v="3296" actId="2696"/>
        <pc:sldMkLst>
          <pc:docMk/>
          <pc:sldMk cId="250533647" sldId="403"/>
        </pc:sldMkLst>
      </pc:sldChg>
      <pc:sldChg chg="addSp delSp modSp add mod chgLayout">
        <pc:chgData name="Nina S. Gooden" userId="44681ebc3ddca2a3" providerId="LiveId" clId="{691D96F5-F720-4098-82C1-D1CFDE10BAE0}" dt="2022-09-30T23:24:19.089" v="3949" actId="20577"/>
        <pc:sldMkLst>
          <pc:docMk/>
          <pc:sldMk cId="3804782544" sldId="403"/>
        </pc:sldMkLst>
        <pc:spChg chg="add del mod">
          <ac:chgData name="Nina S. Gooden" userId="44681ebc3ddca2a3" providerId="LiveId" clId="{691D96F5-F720-4098-82C1-D1CFDE10BAE0}" dt="2022-09-30T23:09:36.090" v="3700" actId="478"/>
          <ac:spMkLst>
            <pc:docMk/>
            <pc:sldMk cId="3804782544" sldId="403"/>
            <ac:spMk id="3" creationId="{452F3F5D-9AAC-845C-9011-8FBDFF55EB96}"/>
          </ac:spMkLst>
        </pc:spChg>
        <pc:spChg chg="mod">
          <ac:chgData name="Nina S. Gooden" userId="44681ebc3ddca2a3" providerId="LiveId" clId="{691D96F5-F720-4098-82C1-D1CFDE10BAE0}" dt="2022-09-30T23:22:51.720" v="3904" actId="1076"/>
          <ac:spMkLst>
            <pc:docMk/>
            <pc:sldMk cId="3804782544" sldId="403"/>
            <ac:spMk id="5" creationId="{67E6DB6E-7016-26FE-7774-4519179A35C0}"/>
          </ac:spMkLst>
        </pc:spChg>
        <pc:spChg chg="mod ord">
          <ac:chgData name="Nina S. Gooden" userId="44681ebc3ddca2a3" providerId="LiveId" clId="{691D96F5-F720-4098-82C1-D1CFDE10BAE0}" dt="2022-09-30T23:23:03.936" v="3907" actId="1076"/>
          <ac:spMkLst>
            <pc:docMk/>
            <pc:sldMk cId="3804782544" sldId="403"/>
            <ac:spMk id="6" creationId="{ED2A30C0-1BC4-4764-9C0F-5D811CAB8312}"/>
          </ac:spMkLst>
        </pc:spChg>
        <pc:spChg chg="mod ord">
          <ac:chgData name="Nina S. Gooden" userId="44681ebc3ddca2a3" providerId="LiveId" clId="{691D96F5-F720-4098-82C1-D1CFDE10BAE0}" dt="2022-09-30T23:20:32.427" v="3814" actId="700"/>
          <ac:spMkLst>
            <pc:docMk/>
            <pc:sldMk cId="3804782544" sldId="403"/>
            <ac:spMk id="7" creationId="{45F69D6A-822D-4DB9-A2CC-D9106F1F2B68}"/>
          </ac:spMkLst>
        </pc:spChg>
        <pc:spChg chg="mod ord">
          <ac:chgData name="Nina S. Gooden" userId="44681ebc3ddca2a3" providerId="LiveId" clId="{691D96F5-F720-4098-82C1-D1CFDE10BAE0}" dt="2022-09-30T23:20:32.427" v="3814" actId="700"/>
          <ac:spMkLst>
            <pc:docMk/>
            <pc:sldMk cId="3804782544" sldId="403"/>
            <ac:spMk id="8" creationId="{6375D7F3-165A-439B-8D1D-6553B68C2886}"/>
          </ac:spMkLst>
        </pc:spChg>
        <pc:spChg chg="mod ord">
          <ac:chgData name="Nina S. Gooden" userId="44681ebc3ddca2a3" providerId="LiveId" clId="{691D96F5-F720-4098-82C1-D1CFDE10BAE0}" dt="2022-09-30T23:20:32.427" v="3814" actId="700"/>
          <ac:spMkLst>
            <pc:docMk/>
            <pc:sldMk cId="3804782544" sldId="403"/>
            <ac:spMk id="9" creationId="{7AF9A883-CC44-4401-AE67-8FCEACB7DDDA}"/>
          </ac:spMkLst>
        </pc:spChg>
        <pc:spChg chg="mod">
          <ac:chgData name="Nina S. Gooden" userId="44681ebc3ddca2a3" providerId="LiveId" clId="{691D96F5-F720-4098-82C1-D1CFDE10BAE0}" dt="2022-09-30T23:24:19.089" v="3949" actId="20577"/>
          <ac:spMkLst>
            <pc:docMk/>
            <pc:sldMk cId="3804782544" sldId="403"/>
            <ac:spMk id="10" creationId="{ACEDE595-3E0C-3076-44E2-FE926DDF0DA8}"/>
          </ac:spMkLst>
        </pc:spChg>
        <pc:spChg chg="add del mod ord">
          <ac:chgData name="Nina S. Gooden" userId="44681ebc3ddca2a3" providerId="LiveId" clId="{691D96F5-F720-4098-82C1-D1CFDE10BAE0}" dt="2022-09-30T23:17:58.619" v="3768" actId="700"/>
          <ac:spMkLst>
            <pc:docMk/>
            <pc:sldMk cId="3804782544" sldId="403"/>
            <ac:spMk id="11" creationId="{E36655EA-F13E-17FB-06E7-E11DBB9E01A7}"/>
          </ac:spMkLst>
        </pc:spChg>
        <pc:spChg chg="add del mod ord">
          <ac:chgData name="Nina S. Gooden" userId="44681ebc3ddca2a3" providerId="LiveId" clId="{691D96F5-F720-4098-82C1-D1CFDE10BAE0}" dt="2022-09-30T23:19:05.217" v="3779" actId="931"/>
          <ac:spMkLst>
            <pc:docMk/>
            <pc:sldMk cId="3804782544" sldId="403"/>
            <ac:spMk id="12" creationId="{8D9368FA-7813-9892-D122-DD4D28FDDBD7}"/>
          </ac:spMkLst>
        </pc:spChg>
        <pc:spChg chg="add del mod ord">
          <ac:chgData name="Nina S. Gooden" userId="44681ebc3ddca2a3" providerId="LiveId" clId="{691D96F5-F720-4098-82C1-D1CFDE10BAE0}" dt="2022-09-30T23:19:18.139" v="3788" actId="478"/>
          <ac:spMkLst>
            <pc:docMk/>
            <pc:sldMk cId="3804782544" sldId="403"/>
            <ac:spMk id="13" creationId="{762ECC08-2D8C-E552-3A1E-86151D5CAD9B}"/>
          </ac:spMkLst>
        </pc:spChg>
        <pc:spChg chg="del mod">
          <ac:chgData name="Nina S. Gooden" userId="44681ebc3ddca2a3" providerId="LiveId" clId="{691D96F5-F720-4098-82C1-D1CFDE10BAE0}" dt="2022-09-30T23:09:34.325" v="3699" actId="478"/>
          <ac:spMkLst>
            <pc:docMk/>
            <pc:sldMk cId="3804782544" sldId="403"/>
            <ac:spMk id="15" creationId="{84D39D81-9726-4BD7-BDC0-FA0B2AD0D219}"/>
          </ac:spMkLst>
        </pc:spChg>
        <pc:spChg chg="add del mod">
          <ac:chgData name="Nina S. Gooden" userId="44681ebc3ddca2a3" providerId="LiveId" clId="{691D96F5-F720-4098-82C1-D1CFDE10BAE0}" dt="2022-09-30T23:19:14.827" v="3783"/>
          <ac:spMkLst>
            <pc:docMk/>
            <pc:sldMk cId="3804782544" sldId="403"/>
            <ac:spMk id="18" creationId="{2C4C2248-0EE3-8125-F777-AE7866319205}"/>
          </ac:spMkLst>
        </pc:spChg>
        <pc:spChg chg="add del mod">
          <ac:chgData name="Nina S. Gooden" userId="44681ebc3ddca2a3" providerId="LiveId" clId="{691D96F5-F720-4098-82C1-D1CFDE10BAE0}" dt="2022-09-30T23:19:17.674" v="3787" actId="478"/>
          <ac:spMkLst>
            <pc:docMk/>
            <pc:sldMk cId="3804782544" sldId="403"/>
            <ac:spMk id="22" creationId="{464BE034-A786-8FC9-8BCC-D1845CEEF061}"/>
          </ac:spMkLst>
        </pc:spChg>
        <pc:spChg chg="add del mod ord">
          <ac:chgData name="Nina S. Gooden" userId="44681ebc3ddca2a3" providerId="LiveId" clId="{691D96F5-F720-4098-82C1-D1CFDE10BAE0}" dt="2022-09-30T23:20:32.427" v="3814" actId="700"/>
          <ac:spMkLst>
            <pc:docMk/>
            <pc:sldMk cId="3804782544" sldId="403"/>
            <ac:spMk id="29" creationId="{FC57C3F7-D32A-9C98-F708-E0499891856F}"/>
          </ac:spMkLst>
        </pc:spChg>
        <pc:spChg chg="add del mod">
          <ac:chgData name="Nina S. Gooden" userId="44681ebc3ddca2a3" providerId="LiveId" clId="{691D96F5-F720-4098-82C1-D1CFDE10BAE0}" dt="2022-09-30T23:20:30.202" v="3809" actId="478"/>
          <ac:spMkLst>
            <pc:docMk/>
            <pc:sldMk cId="3804782544" sldId="403"/>
            <ac:spMk id="33" creationId="{E9F99879-047D-98C0-79B5-7DDB88D4DDA1}"/>
          </ac:spMkLst>
        </pc:spChg>
        <pc:spChg chg="mod ord">
          <ac:chgData name="Nina S. Gooden" userId="44681ebc3ddca2a3" providerId="LiveId" clId="{691D96F5-F720-4098-82C1-D1CFDE10BAE0}" dt="2022-09-30T23:24:12.495" v="3945" actId="20577"/>
          <ac:spMkLst>
            <pc:docMk/>
            <pc:sldMk cId="3804782544" sldId="403"/>
            <ac:spMk id="42" creationId="{CCDF84CD-BC27-4182-9FBA-9D4FEED95410}"/>
          </ac:spMkLst>
        </pc:spChg>
        <pc:spChg chg="mod ord">
          <ac:chgData name="Nina S. Gooden" userId="44681ebc3ddca2a3" providerId="LiveId" clId="{691D96F5-F720-4098-82C1-D1CFDE10BAE0}" dt="2022-09-30T23:23:51.446" v="3941" actId="20577"/>
          <ac:spMkLst>
            <pc:docMk/>
            <pc:sldMk cId="3804782544" sldId="403"/>
            <ac:spMk id="43" creationId="{E4387CED-5FBE-4AFF-B64D-975B5574F16F}"/>
          </ac:spMkLst>
        </pc:spChg>
        <pc:picChg chg="del">
          <ac:chgData name="Nina S. Gooden" userId="44681ebc3ddca2a3" providerId="LiveId" clId="{691D96F5-F720-4098-82C1-D1CFDE10BAE0}" dt="2022-09-30T23:09:59.132" v="3702" actId="478"/>
          <ac:picMkLst>
            <pc:docMk/>
            <pc:sldMk cId="3804782544" sldId="403"/>
            <ac:picMk id="4" creationId="{607110F8-0FEE-72D6-032B-BF1F09FF4760}"/>
          </ac:picMkLst>
        </pc:picChg>
        <pc:picChg chg="add del mod">
          <ac:chgData name="Nina S. Gooden" userId="44681ebc3ddca2a3" providerId="LiveId" clId="{691D96F5-F720-4098-82C1-D1CFDE10BAE0}" dt="2022-09-30T23:19:09.215" v="3782" actId="478"/>
          <ac:picMkLst>
            <pc:docMk/>
            <pc:sldMk cId="3804782544" sldId="403"/>
            <ac:picMk id="16" creationId="{0BD107A4-B7DD-EC11-B1C5-7CEE5809DA61}"/>
          </ac:picMkLst>
        </pc:picChg>
        <pc:picChg chg="add del mod">
          <ac:chgData name="Nina S. Gooden" userId="44681ebc3ddca2a3" providerId="LiveId" clId="{691D96F5-F720-4098-82C1-D1CFDE10BAE0}" dt="2022-09-30T23:19:16.820" v="3786" actId="478"/>
          <ac:picMkLst>
            <pc:docMk/>
            <pc:sldMk cId="3804782544" sldId="403"/>
            <ac:picMk id="20" creationId="{EC54C618-DB94-DC17-DE5B-7F8EE771EA41}"/>
          </ac:picMkLst>
        </pc:picChg>
        <pc:picChg chg="add del mod">
          <ac:chgData name="Nina S. Gooden" userId="44681ebc3ddca2a3" providerId="LiveId" clId="{691D96F5-F720-4098-82C1-D1CFDE10BAE0}" dt="2022-09-30T23:19:42.141" v="3797" actId="478"/>
          <ac:picMkLst>
            <pc:docMk/>
            <pc:sldMk cId="3804782544" sldId="403"/>
            <ac:picMk id="24" creationId="{0D525346-BAB4-45D8-16B7-5D79279782C6}"/>
          </ac:picMkLst>
        </pc:picChg>
        <pc:picChg chg="add del mod">
          <ac:chgData name="Nina S. Gooden" userId="44681ebc3ddca2a3" providerId="LiveId" clId="{691D96F5-F720-4098-82C1-D1CFDE10BAE0}" dt="2022-09-30T23:19:38.156" v="3796" actId="478"/>
          <ac:picMkLst>
            <pc:docMk/>
            <pc:sldMk cId="3804782544" sldId="403"/>
            <ac:picMk id="26" creationId="{0C4BD51A-11D8-ECE3-DFAF-6BF767940FEF}"/>
          </ac:picMkLst>
        </pc:picChg>
        <pc:picChg chg="add del mod">
          <ac:chgData name="Nina S. Gooden" userId="44681ebc3ddca2a3" providerId="LiveId" clId="{691D96F5-F720-4098-82C1-D1CFDE10BAE0}" dt="2022-09-30T23:20:56.278" v="3830" actId="1036"/>
          <ac:picMkLst>
            <pc:docMk/>
            <pc:sldMk cId="3804782544" sldId="403"/>
            <ac:picMk id="28" creationId="{D2EDFE5A-6F33-660A-E7F1-9A59BEE92C8D}"/>
          </ac:picMkLst>
        </pc:picChg>
        <pc:picChg chg="add del mod">
          <ac:chgData name="Nina S. Gooden" userId="44681ebc3ddca2a3" providerId="LiveId" clId="{691D96F5-F720-4098-82C1-D1CFDE10BAE0}" dt="2022-09-30T23:20:30.997" v="3812" actId="931"/>
          <ac:picMkLst>
            <pc:docMk/>
            <pc:sldMk cId="3804782544" sldId="403"/>
            <ac:picMk id="31" creationId="{9B88E8AF-2F8A-9999-0BE0-9F18D8887A52}"/>
          </ac:picMkLst>
        </pc:picChg>
      </pc:sldChg>
      <pc:sldChg chg="addSp delSp modSp add mod">
        <pc:chgData name="Nina S. Gooden" userId="44681ebc3ddca2a3" providerId="LiveId" clId="{691D96F5-F720-4098-82C1-D1CFDE10BAE0}" dt="2022-10-01T03:44:21.621" v="5955" actId="20577"/>
        <pc:sldMkLst>
          <pc:docMk/>
          <pc:sldMk cId="1101778874" sldId="404"/>
        </pc:sldMkLst>
        <pc:spChg chg="mod">
          <ac:chgData name="Nina S. Gooden" userId="44681ebc3ddca2a3" providerId="LiveId" clId="{691D96F5-F720-4098-82C1-D1CFDE10BAE0}" dt="2022-09-30T23:24:58.040" v="3997" actId="1035"/>
          <ac:spMkLst>
            <pc:docMk/>
            <pc:sldMk cId="1101778874" sldId="404"/>
            <ac:spMk id="5" creationId="{67E6DB6E-7016-26FE-7774-4519179A35C0}"/>
          </ac:spMkLst>
        </pc:spChg>
        <pc:spChg chg="mod">
          <ac:chgData name="Nina S. Gooden" userId="44681ebc3ddca2a3" providerId="LiveId" clId="{691D96F5-F720-4098-82C1-D1CFDE10BAE0}" dt="2022-09-30T23:24:25.729" v="3951" actId="20577"/>
          <ac:spMkLst>
            <pc:docMk/>
            <pc:sldMk cId="1101778874" sldId="404"/>
            <ac:spMk id="6" creationId="{ED2A30C0-1BC4-4764-9C0F-5D811CAB8312}"/>
          </ac:spMkLst>
        </pc:spChg>
        <pc:spChg chg="mod">
          <ac:chgData name="Nina S. Gooden" userId="44681ebc3ddca2a3" providerId="LiveId" clId="{691D96F5-F720-4098-82C1-D1CFDE10BAE0}" dt="2022-10-01T03:44:21.621" v="5955" actId="20577"/>
          <ac:spMkLst>
            <pc:docMk/>
            <pc:sldMk cId="1101778874" sldId="404"/>
            <ac:spMk id="10" creationId="{ACEDE595-3E0C-3076-44E2-FE926DDF0DA8}"/>
          </ac:spMkLst>
        </pc:spChg>
        <pc:spChg chg="mod">
          <ac:chgData name="Nina S. Gooden" userId="44681ebc3ddca2a3" providerId="LiveId" clId="{691D96F5-F720-4098-82C1-D1CFDE10BAE0}" dt="2022-09-30T23:24:58.040" v="3997" actId="1035"/>
          <ac:spMkLst>
            <pc:docMk/>
            <pc:sldMk cId="1101778874" sldId="404"/>
            <ac:spMk id="42" creationId="{CCDF84CD-BC27-4182-9FBA-9D4FEED95410}"/>
          </ac:spMkLst>
        </pc:spChg>
        <pc:spChg chg="mod">
          <ac:chgData name="Nina S. Gooden" userId="44681ebc3ddca2a3" providerId="LiveId" clId="{691D96F5-F720-4098-82C1-D1CFDE10BAE0}" dt="2022-09-30T23:24:58.040" v="3997" actId="1035"/>
          <ac:spMkLst>
            <pc:docMk/>
            <pc:sldMk cId="1101778874" sldId="404"/>
            <ac:spMk id="43" creationId="{E4387CED-5FBE-4AFF-B64D-975B5574F16F}"/>
          </ac:spMkLst>
        </pc:spChg>
        <pc:picChg chg="add mod">
          <ac:chgData name="Nina S. Gooden" userId="44681ebc3ddca2a3" providerId="LiveId" clId="{691D96F5-F720-4098-82C1-D1CFDE10BAE0}" dt="2022-09-30T23:25:24.624" v="4006" actId="1038"/>
          <ac:picMkLst>
            <pc:docMk/>
            <pc:sldMk cId="1101778874" sldId="404"/>
            <ac:picMk id="3" creationId="{B805C5B7-CA58-F046-3031-68E5A6BE1A10}"/>
          </ac:picMkLst>
        </pc:picChg>
        <pc:picChg chg="del">
          <ac:chgData name="Nina S. Gooden" userId="44681ebc3ddca2a3" providerId="LiveId" clId="{691D96F5-F720-4098-82C1-D1CFDE10BAE0}" dt="2022-09-30T23:25:05.447" v="3998" actId="478"/>
          <ac:picMkLst>
            <pc:docMk/>
            <pc:sldMk cId="1101778874" sldId="404"/>
            <ac:picMk id="28" creationId="{D2EDFE5A-6F33-660A-E7F1-9A59BEE92C8D}"/>
          </ac:picMkLst>
        </pc:picChg>
      </pc:sldChg>
      <pc:sldChg chg="addSp delSp modSp add mod ord">
        <pc:chgData name="Nina S. Gooden" userId="44681ebc3ddca2a3" providerId="LiveId" clId="{691D96F5-F720-4098-82C1-D1CFDE10BAE0}" dt="2022-09-30T23:37:57.320" v="4411" actId="20577"/>
        <pc:sldMkLst>
          <pc:docMk/>
          <pc:sldMk cId="2118361982" sldId="405"/>
        </pc:sldMkLst>
        <pc:spChg chg="mod">
          <ac:chgData name="Nina S. Gooden" userId="44681ebc3ddca2a3" providerId="LiveId" clId="{691D96F5-F720-4098-82C1-D1CFDE10BAE0}" dt="2022-09-30T23:28:29.671" v="4018" actId="20577"/>
          <ac:spMkLst>
            <pc:docMk/>
            <pc:sldMk cId="2118361982" sldId="405"/>
            <ac:spMk id="6" creationId="{ED2A30C0-1BC4-4764-9C0F-5D811CAB8312}"/>
          </ac:spMkLst>
        </pc:spChg>
        <pc:spChg chg="mod">
          <ac:chgData name="Nina S. Gooden" userId="44681ebc3ddca2a3" providerId="LiveId" clId="{691D96F5-F720-4098-82C1-D1CFDE10BAE0}" dt="2022-09-30T23:37:57.320" v="4411" actId="20577"/>
          <ac:spMkLst>
            <pc:docMk/>
            <pc:sldMk cId="2118361982" sldId="405"/>
            <ac:spMk id="8" creationId="{6375D7F3-165A-439B-8D1D-6553B68C2886}"/>
          </ac:spMkLst>
        </pc:spChg>
        <pc:spChg chg="mod">
          <ac:chgData name="Nina S. Gooden" userId="44681ebc3ddca2a3" providerId="LiveId" clId="{691D96F5-F720-4098-82C1-D1CFDE10BAE0}" dt="2022-09-30T23:32:55.448" v="4224" actId="14100"/>
          <ac:spMkLst>
            <pc:docMk/>
            <pc:sldMk cId="2118361982" sldId="405"/>
            <ac:spMk id="10" creationId="{ACEDE595-3E0C-3076-44E2-FE926DDF0DA8}"/>
          </ac:spMkLst>
        </pc:spChg>
        <pc:spChg chg="mod">
          <ac:chgData name="Nina S. Gooden" userId="44681ebc3ddca2a3" providerId="LiveId" clId="{691D96F5-F720-4098-82C1-D1CFDE10BAE0}" dt="2022-09-30T23:32:57.704" v="4225" actId="20577"/>
          <ac:spMkLst>
            <pc:docMk/>
            <pc:sldMk cId="2118361982" sldId="405"/>
            <ac:spMk id="42" creationId="{CCDF84CD-BC27-4182-9FBA-9D4FEED95410}"/>
          </ac:spMkLst>
        </pc:spChg>
        <pc:picChg chg="add mod">
          <ac:chgData name="Nina S. Gooden" userId="44681ebc3ddca2a3" providerId="LiveId" clId="{691D96F5-F720-4098-82C1-D1CFDE10BAE0}" dt="2022-09-30T23:30:48.841" v="4054" actId="14100"/>
          <ac:picMkLst>
            <pc:docMk/>
            <pc:sldMk cId="2118361982" sldId="405"/>
            <ac:picMk id="3" creationId="{F97A1AB4-2B47-4538-F75C-0CEC6F2B1C03}"/>
          </ac:picMkLst>
        </pc:picChg>
        <pc:picChg chg="del">
          <ac:chgData name="Nina S. Gooden" userId="44681ebc3ddca2a3" providerId="LiveId" clId="{691D96F5-F720-4098-82C1-D1CFDE10BAE0}" dt="2022-09-30T23:30:28.073" v="4048" actId="478"/>
          <ac:picMkLst>
            <pc:docMk/>
            <pc:sldMk cId="2118361982" sldId="405"/>
            <ac:picMk id="28" creationId="{D2EDFE5A-6F33-660A-E7F1-9A59BEE92C8D}"/>
          </ac:picMkLst>
        </pc:picChg>
      </pc:sldChg>
      <pc:sldChg chg="modSp add del mod ord">
        <pc:chgData name="Nina S. Gooden" userId="44681ebc3ddca2a3" providerId="LiveId" clId="{691D96F5-F720-4098-82C1-D1CFDE10BAE0}" dt="2022-09-30T23:35:20.476" v="4229" actId="47"/>
        <pc:sldMkLst>
          <pc:docMk/>
          <pc:sldMk cId="897804560" sldId="406"/>
        </pc:sldMkLst>
        <pc:spChg chg="mod">
          <ac:chgData name="Nina S. Gooden" userId="44681ebc3ddca2a3" providerId="LiveId" clId="{691D96F5-F720-4098-82C1-D1CFDE10BAE0}" dt="2022-09-30T23:35:10.831" v="4228" actId="20577"/>
          <ac:spMkLst>
            <pc:docMk/>
            <pc:sldMk cId="897804560" sldId="406"/>
            <ac:spMk id="6" creationId="{ED2A30C0-1BC4-4764-9C0F-5D811CAB8312}"/>
          </ac:spMkLst>
        </pc:spChg>
      </pc:sldChg>
      <pc:sldChg chg="addSp delSp modSp add mod">
        <pc:chgData name="Nina S. Gooden" userId="44681ebc3ddca2a3" providerId="LiveId" clId="{691D96F5-F720-4098-82C1-D1CFDE10BAE0}" dt="2022-09-30T23:38:01.594" v="4413" actId="20577"/>
        <pc:sldMkLst>
          <pc:docMk/>
          <pc:sldMk cId="3969642750" sldId="406"/>
        </pc:sldMkLst>
        <pc:spChg chg="mod">
          <ac:chgData name="Nina S. Gooden" userId="44681ebc3ddca2a3" providerId="LiveId" clId="{691D96F5-F720-4098-82C1-D1CFDE10BAE0}" dt="2022-09-30T23:37:33.625" v="4408" actId="14100"/>
          <ac:spMkLst>
            <pc:docMk/>
            <pc:sldMk cId="3969642750" sldId="406"/>
            <ac:spMk id="6" creationId="{ED2A30C0-1BC4-4764-9C0F-5D811CAB8312}"/>
          </ac:spMkLst>
        </pc:spChg>
        <pc:spChg chg="mod">
          <ac:chgData name="Nina S. Gooden" userId="44681ebc3ddca2a3" providerId="LiveId" clId="{691D96F5-F720-4098-82C1-D1CFDE10BAE0}" dt="2022-09-30T23:38:01.594" v="4413" actId="20577"/>
          <ac:spMkLst>
            <pc:docMk/>
            <pc:sldMk cId="3969642750" sldId="406"/>
            <ac:spMk id="8" creationId="{6375D7F3-165A-439B-8D1D-6553B68C2886}"/>
          </ac:spMkLst>
        </pc:spChg>
        <pc:spChg chg="mod">
          <ac:chgData name="Nina S. Gooden" userId="44681ebc3ddca2a3" providerId="LiveId" clId="{691D96F5-F720-4098-82C1-D1CFDE10BAE0}" dt="2022-09-30T23:37:28.041" v="4407" actId="14100"/>
          <ac:spMkLst>
            <pc:docMk/>
            <pc:sldMk cId="3969642750" sldId="406"/>
            <ac:spMk id="10" creationId="{ACEDE595-3E0C-3076-44E2-FE926DDF0DA8}"/>
          </ac:spMkLst>
        </pc:spChg>
        <pc:spChg chg="mod">
          <ac:chgData name="Nina S. Gooden" userId="44681ebc3ddca2a3" providerId="LiveId" clId="{691D96F5-F720-4098-82C1-D1CFDE10BAE0}" dt="2022-09-30T23:36:21.977" v="4250" actId="20577"/>
          <ac:spMkLst>
            <pc:docMk/>
            <pc:sldMk cId="3969642750" sldId="406"/>
            <ac:spMk id="42" creationId="{CCDF84CD-BC27-4182-9FBA-9D4FEED95410}"/>
          </ac:spMkLst>
        </pc:spChg>
        <pc:spChg chg="mod">
          <ac:chgData name="Nina S. Gooden" userId="44681ebc3ddca2a3" providerId="LiveId" clId="{691D96F5-F720-4098-82C1-D1CFDE10BAE0}" dt="2022-09-30T23:35:52.765" v="4243" actId="20577"/>
          <ac:spMkLst>
            <pc:docMk/>
            <pc:sldMk cId="3969642750" sldId="406"/>
            <ac:spMk id="43" creationId="{E4387CED-5FBE-4AFF-B64D-975B5574F16F}"/>
          </ac:spMkLst>
        </pc:spChg>
        <pc:picChg chg="del">
          <ac:chgData name="Nina S. Gooden" userId="44681ebc3ddca2a3" providerId="LiveId" clId="{691D96F5-F720-4098-82C1-D1CFDE10BAE0}" dt="2022-09-30T23:37:15.217" v="4402" actId="478"/>
          <ac:picMkLst>
            <pc:docMk/>
            <pc:sldMk cId="3969642750" sldId="406"/>
            <ac:picMk id="3" creationId="{F97A1AB4-2B47-4538-F75C-0CEC6F2B1C03}"/>
          </ac:picMkLst>
        </pc:picChg>
        <pc:picChg chg="add mod">
          <ac:chgData name="Nina S. Gooden" userId="44681ebc3ddca2a3" providerId="LiveId" clId="{691D96F5-F720-4098-82C1-D1CFDE10BAE0}" dt="2022-09-30T23:37:36.641" v="4409" actId="1076"/>
          <ac:picMkLst>
            <pc:docMk/>
            <pc:sldMk cId="3969642750" sldId="406"/>
            <ac:picMk id="4" creationId="{087EC2A9-ED31-8F14-7450-DBB064AC259D}"/>
          </ac:picMkLst>
        </pc:picChg>
      </pc:sldChg>
      <pc:sldChg chg="modSp add mod setBg">
        <pc:chgData name="Nina S. Gooden" userId="44681ebc3ddca2a3" providerId="LiveId" clId="{691D96F5-F720-4098-82C1-D1CFDE10BAE0}" dt="2022-09-30T23:54:30.147" v="5946" actId="1038"/>
        <pc:sldMkLst>
          <pc:docMk/>
          <pc:sldMk cId="1110123267" sldId="413"/>
        </pc:sldMkLst>
        <pc:spChg chg="mod">
          <ac:chgData name="Nina S. Gooden" userId="44681ebc3ddca2a3" providerId="LiveId" clId="{691D96F5-F720-4098-82C1-D1CFDE10BAE0}" dt="2022-09-30T23:54:30.147" v="5946" actId="1038"/>
          <ac:spMkLst>
            <pc:docMk/>
            <pc:sldMk cId="1110123267" sldId="413"/>
            <ac:spMk id="23" creationId="{8E5E4638-9BCB-4C2E-914F-CC868E2020D5}"/>
          </ac:spMkLst>
        </pc:spChg>
      </pc:sldChg>
      <pc:sldChg chg="modSp add mod">
        <pc:chgData name="Nina S. Gooden" userId="44681ebc3ddca2a3" providerId="LiveId" clId="{691D96F5-F720-4098-82C1-D1CFDE10BAE0}" dt="2022-09-30T23:55:14.041" v="5951" actId="1076"/>
        <pc:sldMkLst>
          <pc:docMk/>
          <pc:sldMk cId="1582073651" sldId="429"/>
        </pc:sldMkLst>
        <pc:spChg chg="mod">
          <ac:chgData name="Nina S. Gooden" userId="44681ebc3ddca2a3" providerId="LiveId" clId="{691D96F5-F720-4098-82C1-D1CFDE10BAE0}" dt="2022-09-30T23:55:14.041" v="5951" actId="1076"/>
          <ac:spMkLst>
            <pc:docMk/>
            <pc:sldMk cId="1582073651" sldId="429"/>
            <ac:spMk id="23" creationId="{8E5E4638-9BCB-4C2E-914F-CC868E2020D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5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5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1965" y="1961129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3600" dirty="0"/>
              <a:t>OEM2 TASK 1: EDO: EXPLORATORY DATA ANALYSIS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51965" y="4535651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Nina S. Gooden</a:t>
            </a:r>
          </a:p>
          <a:p>
            <a:r>
              <a:rPr lang="en-US" dirty="0"/>
              <a:t>Student ID: 009823504</a:t>
            </a:r>
          </a:p>
          <a:p>
            <a:r>
              <a:rPr lang="en-US" dirty="0"/>
              <a:t>Professor David </a:t>
            </a:r>
            <a:r>
              <a:rPr lang="en-US" dirty="0" err="1"/>
              <a:t>Gagner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63" y="387452"/>
            <a:ext cx="3927354" cy="1253041"/>
          </a:xfrm>
        </p:spPr>
        <p:txBody>
          <a:bodyPr/>
          <a:lstStyle/>
          <a:p>
            <a:r>
              <a:rPr lang="en-US" sz="4000" dirty="0"/>
              <a:t>T-test Outputs, Part 2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5127" y="3495408"/>
            <a:ext cx="5470724" cy="638175"/>
          </a:xfrm>
        </p:spPr>
        <p:txBody>
          <a:bodyPr/>
          <a:lstStyle/>
          <a:p>
            <a:r>
              <a:rPr lang="en-US" dirty="0"/>
              <a:t>No variables were dependent in this second group.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5127" y="2996833"/>
            <a:ext cx="1711325" cy="365760"/>
          </a:xfrm>
        </p:spPr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B, Number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5127" y="1711662"/>
            <a:ext cx="5470724" cy="638175"/>
          </a:xfrm>
          <a:solidFill>
            <a:schemeClr val="bg2">
              <a:alpha val="0"/>
            </a:schemeClr>
          </a:solidFill>
        </p:spPr>
        <p:txBody>
          <a:bodyPr/>
          <a:lstStyle/>
          <a:p>
            <a:r>
              <a:rPr lang="en-US" dirty="0"/>
              <a:t>The Python code for running a T-test is really easy to read. I also utilize </a:t>
            </a:r>
            <a:r>
              <a:rPr lang="en-US" dirty="0" err="1"/>
              <a:t>Jupyter</a:t>
            </a:r>
            <a:r>
              <a:rPr lang="en-US" dirty="0"/>
              <a:t> Notebook in my environment, so I didn’t have to run them all at once.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7E23138-418E-56CE-6ED0-8B5D381B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735088" cy="6858000"/>
          </a:xfrm>
          <a:prstGeom prst="rect">
            <a:avLst/>
          </a:prstGeom>
        </p:spPr>
      </p:pic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0701A505-40DE-E0A7-C0F0-C9EE9F0D6002}"/>
              </a:ext>
            </a:extLst>
          </p:cNvPr>
          <p:cNvSpPr txBox="1">
            <a:spLocks/>
          </p:cNvSpPr>
          <p:nvPr/>
        </p:nvSpPr>
        <p:spPr>
          <a:xfrm>
            <a:off x="251890" y="4386262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6739BC67-DB01-92E3-364B-2E57D5ADF417}"/>
              </a:ext>
            </a:extLst>
          </p:cNvPr>
          <p:cNvSpPr txBox="1">
            <a:spLocks/>
          </p:cNvSpPr>
          <p:nvPr/>
        </p:nvSpPr>
        <p:spPr>
          <a:xfrm>
            <a:off x="265127" y="4884837"/>
            <a:ext cx="5470724" cy="638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BackPain</a:t>
            </a:r>
            <a:r>
              <a:rPr lang="en-US" dirty="0"/>
              <a:t> shows the potential for readmission</a:t>
            </a:r>
          </a:p>
        </p:txBody>
      </p:sp>
    </p:spTree>
    <p:extLst>
      <p:ext uri="{BB962C8B-B14F-4D97-AF65-F5344CB8AC3E}">
        <p14:creationId xmlns:p14="http://schemas.microsoft.com/office/powerpoint/2010/main" val="184826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63" y="387452"/>
            <a:ext cx="3359796" cy="1253041"/>
          </a:xfrm>
        </p:spPr>
        <p:txBody>
          <a:bodyPr/>
          <a:lstStyle/>
          <a:p>
            <a:r>
              <a:rPr lang="en-US" sz="4000" dirty="0"/>
              <a:t>T-test Outputs, Part 3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5127" y="3495408"/>
            <a:ext cx="5470724" cy="638175"/>
          </a:xfrm>
        </p:spPr>
        <p:txBody>
          <a:bodyPr/>
          <a:lstStyle/>
          <a:p>
            <a:r>
              <a:rPr lang="en-US" dirty="0"/>
              <a:t>Asthma,  Age, and </a:t>
            </a:r>
            <a:r>
              <a:rPr lang="en-US" dirty="0" err="1"/>
              <a:t>Doc_visits</a:t>
            </a:r>
            <a:r>
              <a:rPr lang="en-US" dirty="0"/>
              <a:t>, and </a:t>
            </a:r>
            <a:r>
              <a:rPr lang="en-US" dirty="0" err="1"/>
              <a:t>Initial_days</a:t>
            </a:r>
            <a:r>
              <a:rPr lang="en-US" dirty="0"/>
              <a:t> were all Dependent variables.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5127" y="2996833"/>
            <a:ext cx="1711325" cy="365760"/>
          </a:xfrm>
        </p:spPr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B, Number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5127" y="1711662"/>
            <a:ext cx="5470724" cy="638175"/>
          </a:xfrm>
          <a:solidFill>
            <a:schemeClr val="bg2">
              <a:alpha val="0"/>
            </a:schemeClr>
          </a:solidFill>
        </p:spPr>
        <p:txBody>
          <a:bodyPr/>
          <a:lstStyle/>
          <a:p>
            <a:r>
              <a:rPr lang="en-US" dirty="0"/>
              <a:t>The Python code for running a T-test is really easy to read. I also utilize </a:t>
            </a:r>
            <a:r>
              <a:rPr lang="en-US" dirty="0" err="1"/>
              <a:t>Jupyter</a:t>
            </a:r>
            <a:r>
              <a:rPr lang="en-US" dirty="0"/>
              <a:t> Notebook in my environment, so I didn’t have to run them all at once.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07110F8-0FEE-72D6-032B-BF1F09FF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509"/>
            <a:ext cx="5287113" cy="6392167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7E6DB6E-7016-26FE-7774-4519179A35C0}"/>
              </a:ext>
            </a:extLst>
          </p:cNvPr>
          <p:cNvSpPr txBox="1">
            <a:spLocks/>
          </p:cNvSpPr>
          <p:nvPr/>
        </p:nvSpPr>
        <p:spPr>
          <a:xfrm>
            <a:off x="251890" y="4386262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ACEDE595-3E0C-3076-44E2-FE926DDF0DA8}"/>
              </a:ext>
            </a:extLst>
          </p:cNvPr>
          <p:cNvSpPr txBox="1">
            <a:spLocks/>
          </p:cNvSpPr>
          <p:nvPr/>
        </p:nvSpPr>
        <p:spPr>
          <a:xfrm>
            <a:off x="265127" y="4884837"/>
            <a:ext cx="5470724" cy="638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Asthma shows the potential for readmission, as does Age and </a:t>
            </a:r>
            <a:r>
              <a:rPr lang="en-US" dirty="0" err="1"/>
              <a:t>Initial_days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06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144529"/>
            <a:ext cx="3453579" cy="712352"/>
          </a:xfrm>
        </p:spPr>
        <p:txBody>
          <a:bodyPr/>
          <a:lstStyle/>
          <a:p>
            <a:r>
              <a:rPr lang="en-US" sz="1800" dirty="0" err="1"/>
              <a:t>BackPain</a:t>
            </a:r>
            <a:r>
              <a:rPr lang="en-US" sz="1800" dirty="0"/>
              <a:t>, Overweight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C, Number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2790" y="1649458"/>
            <a:ext cx="2730500" cy="365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Categorical Variables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26" y="851544"/>
            <a:ext cx="3453578" cy="689529"/>
          </a:xfrm>
        </p:spPr>
        <p:txBody>
          <a:bodyPr/>
          <a:lstStyle/>
          <a:p>
            <a:r>
              <a:rPr lang="en-US" sz="4000" dirty="0"/>
              <a:t>Univariate Analysis, Part 1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7E6DB6E-7016-26FE-7774-4519179A35C0}"/>
              </a:ext>
            </a:extLst>
          </p:cNvPr>
          <p:cNvSpPr txBox="1">
            <a:spLocks/>
          </p:cNvSpPr>
          <p:nvPr/>
        </p:nvSpPr>
        <p:spPr>
          <a:xfrm>
            <a:off x="532790" y="2965266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Reasoning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ACEDE595-3E0C-3076-44E2-FE926DDF0DA8}"/>
              </a:ext>
            </a:extLst>
          </p:cNvPr>
          <p:cNvSpPr txBox="1">
            <a:spLocks/>
          </p:cNvSpPr>
          <p:nvPr/>
        </p:nvSpPr>
        <p:spPr>
          <a:xfrm>
            <a:off x="517326" y="3454718"/>
            <a:ext cx="3453578" cy="638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BackPain</a:t>
            </a:r>
            <a:r>
              <a:rPr lang="en-US" dirty="0"/>
              <a:t> showed the potential for readmission correlation in the T-tests.</a:t>
            </a:r>
          </a:p>
          <a:p>
            <a:r>
              <a:rPr lang="en-US" dirty="0"/>
              <a:t>Being overweight is a hot-button issue in the medical community. I wanted to check this column to see if there was merit for that concern.</a:t>
            </a:r>
          </a:p>
        </p:txBody>
      </p:sp>
      <p:pic>
        <p:nvPicPr>
          <p:cNvPr id="28" name="Picture 2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2EDFE5A-6F33-660A-E7F1-9A59BEE9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58" y="122546"/>
            <a:ext cx="7861738" cy="63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995866"/>
            <a:ext cx="3453579" cy="712352"/>
          </a:xfrm>
        </p:spPr>
        <p:txBody>
          <a:bodyPr/>
          <a:lstStyle/>
          <a:p>
            <a:r>
              <a:rPr lang="en-US" sz="1800" dirty="0" err="1"/>
              <a:t>Initial_days</a:t>
            </a:r>
            <a:r>
              <a:rPr lang="en-US" sz="1800" dirty="0"/>
              <a:t>, and 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C, Number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2790" y="2500795"/>
            <a:ext cx="2730500" cy="365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Continuous Variables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26" y="851544"/>
            <a:ext cx="3453578" cy="689529"/>
          </a:xfrm>
        </p:spPr>
        <p:txBody>
          <a:bodyPr/>
          <a:lstStyle/>
          <a:p>
            <a:r>
              <a:rPr lang="en-US" sz="4000" dirty="0"/>
              <a:t>Univariate Analysis, Part 2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7E6DB6E-7016-26FE-7774-4519179A35C0}"/>
              </a:ext>
            </a:extLst>
          </p:cNvPr>
          <p:cNvSpPr txBox="1">
            <a:spLocks/>
          </p:cNvSpPr>
          <p:nvPr/>
        </p:nvSpPr>
        <p:spPr>
          <a:xfrm>
            <a:off x="532790" y="3816603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Reasoning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ACEDE595-3E0C-3076-44E2-FE926DDF0DA8}"/>
              </a:ext>
            </a:extLst>
          </p:cNvPr>
          <p:cNvSpPr txBox="1">
            <a:spLocks/>
          </p:cNvSpPr>
          <p:nvPr/>
        </p:nvSpPr>
        <p:spPr>
          <a:xfrm>
            <a:off x="517326" y="4306055"/>
            <a:ext cx="3453578" cy="638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Initial_days</a:t>
            </a:r>
            <a:r>
              <a:rPr lang="en-US"/>
              <a:t>, and </a:t>
            </a:r>
            <a:r>
              <a:rPr lang="en-US" dirty="0"/>
              <a:t>Age showed the potential for readmission correlation in the T-tests.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805C5B7-CA58-F046-3031-68E5A6BE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456" y="147065"/>
            <a:ext cx="4939176" cy="640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144529"/>
            <a:ext cx="3453579" cy="712352"/>
          </a:xfrm>
        </p:spPr>
        <p:txBody>
          <a:bodyPr/>
          <a:lstStyle/>
          <a:p>
            <a:r>
              <a:rPr lang="en-US" sz="1800" dirty="0" err="1"/>
              <a:t>Initial_admin</a:t>
            </a:r>
            <a:r>
              <a:rPr lang="en-US" sz="1800" dirty="0"/>
              <a:t>,  Asthma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D, Number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2790" y="1649458"/>
            <a:ext cx="2730500" cy="365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Categorical Variables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26" y="851544"/>
            <a:ext cx="3453578" cy="689529"/>
          </a:xfrm>
        </p:spPr>
        <p:txBody>
          <a:bodyPr/>
          <a:lstStyle/>
          <a:p>
            <a:r>
              <a:rPr lang="en-US" sz="4000" dirty="0"/>
              <a:t>Bivariate Analysis, Part 1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7E6DB6E-7016-26FE-7774-4519179A35C0}"/>
              </a:ext>
            </a:extLst>
          </p:cNvPr>
          <p:cNvSpPr txBox="1">
            <a:spLocks/>
          </p:cNvSpPr>
          <p:nvPr/>
        </p:nvSpPr>
        <p:spPr>
          <a:xfrm>
            <a:off x="532790" y="2965266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Reasoning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ACEDE595-3E0C-3076-44E2-FE926DDF0DA8}"/>
              </a:ext>
            </a:extLst>
          </p:cNvPr>
          <p:cNvSpPr txBox="1">
            <a:spLocks/>
          </p:cNvSpPr>
          <p:nvPr/>
        </p:nvSpPr>
        <p:spPr>
          <a:xfrm>
            <a:off x="517326" y="3454718"/>
            <a:ext cx="3129764" cy="638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Initial_admin</a:t>
            </a:r>
            <a:r>
              <a:rPr lang="en-US" dirty="0"/>
              <a:t> and Asthma showed the potential for readmission correlation in the T-tests. In order to get an accurate view of these variables, I needed to look at them broken down further.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97A1AB4-2B47-4538-F75C-0CEC6F2B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119" y="196900"/>
            <a:ext cx="8201259" cy="61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144529"/>
            <a:ext cx="3453579" cy="712352"/>
          </a:xfrm>
        </p:spPr>
        <p:txBody>
          <a:bodyPr/>
          <a:lstStyle/>
          <a:p>
            <a:r>
              <a:rPr lang="en-US" sz="1800" dirty="0" err="1"/>
              <a:t>Initial_days</a:t>
            </a:r>
            <a:r>
              <a:rPr lang="en-US" sz="1800" dirty="0"/>
              <a:t>,  Age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D, Number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2790" y="1649458"/>
            <a:ext cx="2730500" cy="3651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Continuous Variables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26" y="851544"/>
            <a:ext cx="4191308" cy="689529"/>
          </a:xfrm>
        </p:spPr>
        <p:txBody>
          <a:bodyPr/>
          <a:lstStyle/>
          <a:p>
            <a:r>
              <a:rPr lang="en-US" sz="4000" dirty="0"/>
              <a:t>Bivariate Analysis, Part 2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7E6DB6E-7016-26FE-7774-4519179A35C0}"/>
              </a:ext>
            </a:extLst>
          </p:cNvPr>
          <p:cNvSpPr txBox="1">
            <a:spLocks/>
          </p:cNvSpPr>
          <p:nvPr/>
        </p:nvSpPr>
        <p:spPr>
          <a:xfrm>
            <a:off x="532790" y="2965266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Reasoning</a:t>
            </a:r>
          </a:p>
        </p:txBody>
      </p:sp>
      <p:sp>
        <p:nvSpPr>
          <p:cNvPr id="10" name="Text Placeholder 41">
            <a:extLst>
              <a:ext uri="{FF2B5EF4-FFF2-40B4-BE49-F238E27FC236}">
                <a16:creationId xmlns:a16="http://schemas.microsoft.com/office/drawing/2014/main" id="{ACEDE595-3E0C-3076-44E2-FE926DDF0DA8}"/>
              </a:ext>
            </a:extLst>
          </p:cNvPr>
          <p:cNvSpPr txBox="1">
            <a:spLocks/>
          </p:cNvSpPr>
          <p:nvPr/>
        </p:nvSpPr>
        <p:spPr>
          <a:xfrm>
            <a:off x="517326" y="3454718"/>
            <a:ext cx="3586034" cy="638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Initial_days</a:t>
            </a:r>
            <a:r>
              <a:rPr lang="en-US" dirty="0"/>
              <a:t> and Age showed the potential for readmission correlation in the T-tests. I used </a:t>
            </a:r>
            <a:r>
              <a:rPr lang="en-US" dirty="0" err="1"/>
              <a:t>Doc_visits</a:t>
            </a:r>
            <a:r>
              <a:rPr lang="en-US" dirty="0"/>
              <a:t> as a comp because the spread for the secondary variable was easy to categorize visually.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87EC2A9-ED31-8F14-7450-DBB064AC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48" y="0"/>
            <a:ext cx="5569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Summary of Implications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1.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r>
              <a:rPr lang="en-US" dirty="0"/>
              <a:t>T-tests identifies variables that had a potential for correlation with readmission.</a:t>
            </a:r>
          </a:p>
          <a:p>
            <a:r>
              <a:rPr lang="en-US" dirty="0"/>
              <a:t>Patients with higher age and those with asthma were found to have significant probabilities of being readmitted.</a:t>
            </a:r>
          </a:p>
          <a:p>
            <a:r>
              <a:rPr lang="en-US" dirty="0"/>
              <a:t>Duration of </a:t>
            </a:r>
            <a:r>
              <a:rPr lang="en-US" dirty="0" err="1"/>
              <a:t>Initial_days</a:t>
            </a:r>
            <a:r>
              <a:rPr lang="en-US" dirty="0"/>
              <a:t> was also found to have the potential for correlation.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2. Limitations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69"/>
            <a:ext cx="3508755" cy="38813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With and all statistical evaluations, it is vital that we remember that correlation and causation are not one and the same.</a:t>
            </a:r>
          </a:p>
          <a:p>
            <a:pPr lvl="0"/>
            <a:r>
              <a:rPr lang="en-US" dirty="0"/>
              <a:t>Data evaluated is from a single industry source, with set resources and may not apply to all medical institutions.</a:t>
            </a:r>
          </a:p>
          <a:p>
            <a:pPr lvl="0"/>
            <a:r>
              <a:rPr lang="en-US" dirty="0"/>
              <a:t>Varying degrees of correlation were noted and should be further examined for in-depth analysis.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3. Recommendations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694388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Reduce number of days patients are held after being initially admitted to the hospital.</a:t>
            </a:r>
          </a:p>
          <a:p>
            <a:pPr lvl="0"/>
            <a:r>
              <a:rPr lang="en-US" dirty="0"/>
              <a:t>Spend additional resources on patients over a certain threshold of age in order to decrease the likelihood for readmittance—reporting and observing this trend may be vital to avoiding lawsuits.</a:t>
            </a:r>
          </a:p>
          <a:p>
            <a:pPr lvl="0"/>
            <a:r>
              <a:rPr lang="en-US" dirty="0"/>
              <a:t>Provide patients with asthma additional resources to offset and note any specific challenges.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E, Numbers 1-3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278477"/>
            <a:ext cx="5437187" cy="1491796"/>
          </a:xfrm>
        </p:spPr>
        <p:txBody>
          <a:bodyPr/>
          <a:lstStyle/>
          <a:p>
            <a:r>
              <a:rPr lang="en-US" dirty="0"/>
              <a:t>Sources for Third-Party Code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4" y="1988820"/>
            <a:ext cx="6302715" cy="2265216"/>
          </a:xfrm>
        </p:spPr>
        <p:txBody>
          <a:bodyPr/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Seaborn.histplot</a:t>
            </a:r>
            <a:r>
              <a:rPr lang="en-US" sz="17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#. </a:t>
            </a:r>
            <a:r>
              <a:rPr lang="en-US" sz="17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seaborn.histplot</a:t>
            </a:r>
            <a:r>
              <a:rPr lang="en-US" sz="17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- seaborn 0.12.0 documentation. (n.d.). Retrieved September 30, 2022, from https://seaborn.pydata.org/generated/seaborn.histplot.html </a:t>
            </a:r>
          </a:p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7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https://stackoverflow.com/questions/72009138/pandas-dataframe-label-columns-encoding</a:t>
            </a:r>
          </a:p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7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err="1">
                <a:effectLst/>
              </a:rPr>
              <a:t>pandas.DataFrame.sort_values</a:t>
            </a:r>
            <a:r>
              <a:rPr lang="en-US" sz="1700" dirty="0">
                <a:effectLst/>
              </a:rPr>
              <a:t> — pandas 1.5.0 documentation. (n.d.). Retrieved September 30, 2022, from https://pandas.pydata.org/docs/reference/api/pandas.DataFrame.sort_values.html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700" dirty="0">
              <a:effectLst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GeeksforGeeks</a:t>
            </a:r>
            <a:r>
              <a:rPr lang="en-US" sz="17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(2022, September 28). Python program to convert a list to string. Retrieved September 30, 2022, from https://www.geeksforgeeks.org/python-program-to-convert-a-list-to-string/?ref=leftbar-rightbar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Tuesday, September 15,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Part 3, Section 6: Data Cleaning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278477"/>
            <a:ext cx="5437187" cy="149179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21" y="2218486"/>
            <a:ext cx="5920581" cy="2265216"/>
          </a:xfrm>
        </p:spPr>
        <p:txBody>
          <a:bodyPr/>
          <a:lstStyle/>
          <a:p>
            <a:pPr marL="457200" marR="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Madhavan</a:t>
            </a:r>
            <a:r>
              <a:rPr lang="en-US" sz="17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A. (2022, September 16). Correlation vs Causation: Understand the Difference for Your Product. Amplitude. Retrieved September 30, 2022, from https://amplitude.com/blog/causation-correlation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Tuesday, September 15,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Part 3, Section 6: Data Cleaning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Research Question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Section A, Number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US" dirty="0"/>
              <a:t>Can we predict readmission based on comorbidities?</a:t>
            </a:r>
          </a:p>
          <a:p>
            <a:r>
              <a:rPr lang="en-US" dirty="0"/>
              <a:t>If so, what other factors contribute to readmission with comorbidities?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Organization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Potentially identify patients who will have high likelihood of admission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centers of adjustments to lower readmission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Determine if changes need to be made to processes in order to avoid future legal action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September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Section A, Number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Relevant Data Columns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7544513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ReAdmis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Age,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VitD_levels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Doc_visits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Soft_drink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HighBlood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Stroke,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Complication_risk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Overweight, Arthritis, Diabetes, Hyperlipidemia,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BackPain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Anxiety,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Allergic_rhinitis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Reflux_esophagitis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Asthma,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Initial_days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September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A, Number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T-tests will ultimately be used to compare column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DC0A1-7786-980E-6DE8-77013775D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categorical variables will be transformed into 1s and 0s—for yes/no respectively —in order to run the tests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AA92A2-0E71-C443-C2DD-F5FC4976D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Justification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C02D77-5DBA-5F6E-0B78-2C107F74AD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test was the cleanest option for comparing whether or not a variable affects another. Because I’m testing against </a:t>
            </a:r>
            <a:r>
              <a:rPr lang="en-US" dirty="0" err="1"/>
              <a:t>ReAdmis</a:t>
            </a:r>
            <a:r>
              <a:rPr lang="en-US" dirty="0"/>
              <a:t>, this test makes the most sense.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0BB1F-3FB6-D9A1-E8FB-2A47EF531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77A8F5-D397-DF4E-2A43-8BD2BA0469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 p-values less than statistic standard or close to 0 means there is a potential for readmission, per the </a:t>
            </a:r>
            <a:r>
              <a:rPr lang="en-US" b="1" dirty="0" err="1"/>
              <a:t>ReAdmis</a:t>
            </a:r>
            <a:r>
              <a:rPr lang="en-US" b="1" dirty="0"/>
              <a:t> correlation. It is important to note whether the tested variable is dependent or not.</a:t>
            </a:r>
          </a:p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September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Section B, Number 1 and 3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 Placeholder 40">
            <a:extLst>
              <a:ext uri="{FF2B5EF4-FFF2-40B4-BE49-F238E27FC236}">
                <a16:creationId xmlns:a16="http://schemas.microsoft.com/office/drawing/2014/main" id="{746A23BD-B6A1-30A0-8066-A7CAA909D82C}"/>
              </a:ext>
            </a:extLst>
          </p:cNvPr>
          <p:cNvSpPr txBox="1">
            <a:spLocks/>
          </p:cNvSpPr>
          <p:nvPr/>
        </p:nvSpPr>
        <p:spPr>
          <a:xfrm>
            <a:off x="3824484" y="2194027"/>
            <a:ext cx="1711325" cy="365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</p:txBody>
      </p:sp>
      <p:sp>
        <p:nvSpPr>
          <p:cNvPr id="3" name="Subtitle 14">
            <a:extLst>
              <a:ext uri="{FF2B5EF4-FFF2-40B4-BE49-F238E27FC236}">
                <a16:creationId xmlns:a16="http://schemas.microsoft.com/office/drawing/2014/main" id="{44CEE344-BE72-D624-8B59-467D52E9CD98}"/>
              </a:ext>
            </a:extLst>
          </p:cNvPr>
          <p:cNvSpPr txBox="1">
            <a:spLocks/>
          </p:cNvSpPr>
          <p:nvPr/>
        </p:nvSpPr>
        <p:spPr>
          <a:xfrm>
            <a:off x="2261830" y="3211223"/>
            <a:ext cx="2194640" cy="638175"/>
          </a:xfrm>
          <a:prstGeom prst="rect">
            <a:avLst/>
          </a:prstGeom>
          <a:solidFill>
            <a:schemeClr val="bg2">
              <a:alpha val="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Correlation matrix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549275"/>
            <a:ext cx="6373813" cy="1562959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Used to determine whether there is a positive correlation between any of the given columns, before further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Output suggested correlation between </a:t>
            </a:r>
            <a:r>
              <a:rPr lang="en-US" sz="1600" b="1" dirty="0" err="1"/>
              <a:t>Initial_days</a:t>
            </a:r>
            <a:r>
              <a:rPr lang="en-US" sz="1600" b="1" dirty="0"/>
              <a:t> and </a:t>
            </a:r>
            <a:r>
              <a:rPr lang="en-US" sz="1600" b="1" dirty="0" err="1"/>
              <a:t>ReAdmis</a:t>
            </a:r>
            <a:endParaRPr lang="en-US" sz="1600" b="1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28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B, Number 1 and 3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DBD7533B-CEB7-E078-EFFB-18BD7DE0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210"/>
            <a:ext cx="12192000" cy="36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360714"/>
            <a:ext cx="4500562" cy="1562959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Providing the Code/Output to get Correlation Matrix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92A2DF-6E2D-A757-7E39-1403F2F4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5977"/>
            <a:ext cx="12192000" cy="1981198"/>
          </a:xfrm>
          <a:custGeom>
            <a:avLst/>
            <a:gdLst/>
            <a:ahLst/>
            <a:cxnLst/>
            <a:rect l="l" t="t" r="r" b="b"/>
            <a:pathLst>
              <a:path w="12192000" h="3227900">
                <a:moveTo>
                  <a:pt x="0" y="0"/>
                </a:moveTo>
                <a:lnTo>
                  <a:pt x="12192000" y="0"/>
                </a:lnTo>
                <a:lnTo>
                  <a:pt x="12192000" y="3227900"/>
                </a:lnTo>
                <a:lnTo>
                  <a:pt x="0" y="3227900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0493E29-1143-4080-A31C-64E36832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398538"/>
            <a:ext cx="631474" cy="667800"/>
            <a:chOff x="2994153" y="1378666"/>
            <a:chExt cx="631474" cy="6678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F335CB-D905-4ACD-9B94-4BFC5E45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0707A2-C7E1-4028-BD83-12C7212FF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AA753E-FFC2-4B5B-A791-BEC97605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5888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600" dirty="0"/>
              <a:t>Importing the necessary libraries.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600" dirty="0"/>
              <a:t>Converting the csv file into a </a:t>
            </a:r>
            <a:r>
              <a:rPr lang="en-US" sz="1600" dirty="0" err="1"/>
              <a:t>dataframe</a:t>
            </a:r>
            <a:r>
              <a:rPr lang="en-US" sz="1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Thursday, September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Section B, Number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360714"/>
            <a:ext cx="4500562" cy="1562959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Providing the Code/Output to get Correlation Matrix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493E29-1143-4080-A31C-64E36832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398538"/>
            <a:ext cx="631474" cy="667800"/>
            <a:chOff x="2994153" y="1378666"/>
            <a:chExt cx="631474" cy="6678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4F335CB-D905-4ACD-9B94-4BFC5E45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0707A2-C7E1-4028-BD83-12C7212FF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D7AA753E-FFC2-4B5B-A791-BEC97605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5888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5" y="4508500"/>
            <a:ext cx="6373813" cy="156295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600" dirty="0"/>
              <a:t>Converting categorical data into numeric measures so that it can be utilized and compared in the correlation matrix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1600" dirty="0"/>
              <a:t>Converting the csv file into a </a:t>
            </a:r>
            <a:r>
              <a:rPr lang="en-US" sz="1600" dirty="0" err="1"/>
              <a:t>dataframe</a:t>
            </a:r>
            <a:r>
              <a:rPr lang="en-US" sz="1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Thursday, September 28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Section B, Number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AA8317-253B-87D4-A226-43CC23DD0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6"/>
            <a:ext cx="12192000" cy="38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62" y="387452"/>
            <a:ext cx="4915327" cy="1253041"/>
          </a:xfrm>
        </p:spPr>
        <p:txBody>
          <a:bodyPr/>
          <a:lstStyle/>
          <a:p>
            <a:r>
              <a:rPr lang="en-US" sz="4000" dirty="0"/>
              <a:t>Step 2:</a:t>
            </a:r>
            <a:br>
              <a:rPr lang="en-US" sz="4000" dirty="0"/>
            </a:br>
            <a:r>
              <a:rPr lang="en-US" sz="4000" dirty="0"/>
              <a:t>T-test Outputs, Part 1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5127" y="3495408"/>
            <a:ext cx="5470724" cy="638175"/>
          </a:xfrm>
        </p:spPr>
        <p:txBody>
          <a:bodyPr/>
          <a:lstStyle/>
          <a:p>
            <a:r>
              <a:rPr lang="en-US" dirty="0"/>
              <a:t>No variables were dependent in this first group.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5127" y="2996833"/>
            <a:ext cx="1711325" cy="365760"/>
          </a:xfrm>
        </p:spPr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Thursday, September 29</a:t>
            </a:r>
            <a:r>
              <a:rPr lang="en-US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Section B, Number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5127" y="1711662"/>
            <a:ext cx="5470724" cy="638175"/>
          </a:xfrm>
          <a:solidFill>
            <a:schemeClr val="bg2">
              <a:alpha val="0"/>
            </a:schemeClr>
          </a:solidFill>
        </p:spPr>
        <p:txBody>
          <a:bodyPr/>
          <a:lstStyle/>
          <a:p>
            <a:r>
              <a:rPr lang="en-US" dirty="0"/>
              <a:t>The Python code for running a T-test is really easy to read. I also utilize </a:t>
            </a:r>
            <a:r>
              <a:rPr lang="en-US" dirty="0" err="1"/>
              <a:t>Jupyter</a:t>
            </a:r>
            <a:r>
              <a:rPr lang="en-US" dirty="0"/>
              <a:t> Notebook in my environment, so I didn’t have to run them all at once.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E79B5D-F654-A8DC-6DD2-889F65FB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09" y="-1156"/>
            <a:ext cx="4475181" cy="6859156"/>
          </a:xfrm>
          <a:prstGeom prst="rect">
            <a:avLst/>
          </a:prstGeom>
        </p:spPr>
      </p:pic>
      <p:sp>
        <p:nvSpPr>
          <p:cNvPr id="17" name="Text Placeholder 42">
            <a:extLst>
              <a:ext uri="{FF2B5EF4-FFF2-40B4-BE49-F238E27FC236}">
                <a16:creationId xmlns:a16="http://schemas.microsoft.com/office/drawing/2014/main" id="{86801740-7F6A-71D8-8AAA-CA97F49468D3}"/>
              </a:ext>
            </a:extLst>
          </p:cNvPr>
          <p:cNvSpPr txBox="1">
            <a:spLocks/>
          </p:cNvSpPr>
          <p:nvPr/>
        </p:nvSpPr>
        <p:spPr>
          <a:xfrm>
            <a:off x="251890" y="4386262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CFCC877F-5461-BB5B-579D-37DAD5C773B6}"/>
              </a:ext>
            </a:extLst>
          </p:cNvPr>
          <p:cNvSpPr txBox="1">
            <a:spLocks/>
          </p:cNvSpPr>
          <p:nvPr/>
        </p:nvSpPr>
        <p:spPr>
          <a:xfrm>
            <a:off x="265127" y="4884837"/>
            <a:ext cx="5470724" cy="638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Arthritis shows the potential for readmission. Interestingly enough, Overweight does not. Since this is frequently a concern for medical professionals, I want to pull this variable for additional tests as well.</a:t>
            </a:r>
          </a:p>
        </p:txBody>
      </p:sp>
    </p:spTree>
    <p:extLst>
      <p:ext uri="{BB962C8B-B14F-4D97-AF65-F5344CB8AC3E}">
        <p14:creationId xmlns:p14="http://schemas.microsoft.com/office/powerpoint/2010/main" val="406123320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{F715364E-C249-4ECD-9668-CFEB3EAA7112}tf33713516_win32</Template>
  <TotalTime>513</TotalTime>
  <Words>1296</Words>
  <Application>Microsoft Office PowerPoint</Application>
  <PresentationFormat>Widescreen</PresentationFormat>
  <Paragraphs>154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Walbaum Display</vt:lpstr>
      <vt:lpstr>3DFloatVTI</vt:lpstr>
      <vt:lpstr>OEM2 TASK 1: EDO: EXPLORATORY DATA ANALYSIS</vt:lpstr>
      <vt:lpstr>Research Question</vt:lpstr>
      <vt:lpstr>Organization Benefits</vt:lpstr>
      <vt:lpstr>Relevant Data Columns</vt:lpstr>
      <vt:lpstr>T-tests will ultimately be used to compare column data</vt:lpstr>
      <vt:lpstr>Step 1: Correlation matrix</vt:lpstr>
      <vt:lpstr>Providing the Code/Output to get Correlation Matrix</vt:lpstr>
      <vt:lpstr>Providing the Code/Output to get Correlation Matrix</vt:lpstr>
      <vt:lpstr>Step 2: T-test Outputs, Part 1</vt:lpstr>
      <vt:lpstr>T-test Outputs, Part 2</vt:lpstr>
      <vt:lpstr>T-test Outputs, Part 3</vt:lpstr>
      <vt:lpstr>Univariate Analysis, Part 1</vt:lpstr>
      <vt:lpstr>Univariate Analysis, Part 2</vt:lpstr>
      <vt:lpstr>Bivariate Analysis, Part 1</vt:lpstr>
      <vt:lpstr>Bivariate Analysis, Part 2</vt:lpstr>
      <vt:lpstr>Summary of Implications</vt:lpstr>
      <vt:lpstr>Sources for Third-Party 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Nina S. Gooden</dc:creator>
  <cp:lastModifiedBy>Nina S. Gooden</cp:lastModifiedBy>
  <cp:revision>1</cp:revision>
  <dcterms:created xsi:type="dcterms:W3CDTF">2022-09-30T01:36:01Z</dcterms:created>
  <dcterms:modified xsi:type="dcterms:W3CDTF">2022-10-01T03:44:32Z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