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5F008BF-6EC5-4C2D-B8A6-DD8AB4CCE6F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DATA DASHBOARD AND STORYTELLING_v4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3B7EDAA-3AA7-4795-8659-4141913D81D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12/2/2022 2:34:42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betic Data" id="2" name="slide2">
            <a:extLst>
              <a:ext uri="{FF2B5EF4-FFF2-40B4-BE49-F238E27FC236}">
                <a16:creationId xmlns:a16="http://schemas.microsoft.com/office/drawing/2014/main" id="{C28CEE95-7B5D-4F9C-8543-FFC8BA39E1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2022-12-02T08:34:43Z</dcterms:created>
  <dcterms:modified xsi:type="dcterms:W3CDTF">2022-12-02T08:34:43Z</dcterms:modified>
</cp:coreProperties>
</file>