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3"/>
  </p:notesMasterIdLst>
  <p:sldIdLst>
    <p:sldId id="256" r:id="rId2"/>
    <p:sldId id="257" r:id="rId3"/>
    <p:sldId id="270" r:id="rId4"/>
    <p:sldId id="259" r:id="rId5"/>
    <p:sldId id="262" r:id="rId6"/>
    <p:sldId id="264" r:id="rId7"/>
    <p:sldId id="271" r:id="rId8"/>
    <p:sldId id="272" r:id="rId9"/>
    <p:sldId id="261" r:id="rId10"/>
    <p:sldId id="269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20" autoAdjust="0"/>
  </p:normalViewPr>
  <p:slideViewPr>
    <p:cSldViewPr snapToGrid="0" snapToObjects="1">
      <p:cViewPr varScale="1">
        <p:scale>
          <a:sx n="66" d="100"/>
          <a:sy n="66" d="100"/>
        </p:scale>
        <p:origin x="-14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9CF3B-D603-0243-A697-AA802B511767}" type="doc">
      <dgm:prSet loTypeId="urn:microsoft.com/office/officeart/2005/8/layout/hProcess10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17AB77-086A-4E4D-AA34-D6161CC4E1F8}">
      <dgm:prSet phldrT="[文本]"/>
      <dgm:spPr/>
      <dgm:t>
        <a:bodyPr/>
        <a:lstStyle/>
        <a:p>
          <a:r>
            <a:rPr lang="en-US" altLang="zh-CN" b="1" dirty="0" smtClean="0"/>
            <a:t>Feature</a:t>
          </a:r>
          <a:r>
            <a:rPr lang="zh-CN" altLang="en-US" b="1" dirty="0" smtClean="0"/>
            <a:t> </a:t>
          </a:r>
          <a:r>
            <a:rPr lang="en-US" altLang="zh-CN" b="1" dirty="0" smtClean="0"/>
            <a:t>Extraction</a:t>
          </a:r>
          <a:endParaRPr lang="zh-CN" altLang="en-US" b="1" dirty="0"/>
        </a:p>
      </dgm:t>
    </dgm:pt>
    <dgm:pt modelId="{61E9EA6E-8E83-8F44-B4A9-3840FD29E051}" type="parTrans" cxnId="{97251329-F0D4-4A42-8E0E-3A0EB9B0EF7A}">
      <dgm:prSet/>
      <dgm:spPr/>
      <dgm:t>
        <a:bodyPr/>
        <a:lstStyle/>
        <a:p>
          <a:endParaRPr lang="zh-CN" altLang="en-US"/>
        </a:p>
      </dgm:t>
    </dgm:pt>
    <dgm:pt modelId="{BEE4036B-55F2-9A4A-B86E-B8A31BC5AF47}" type="sibTrans" cxnId="{97251329-F0D4-4A42-8E0E-3A0EB9B0EF7A}">
      <dgm:prSet/>
      <dgm:spPr/>
      <dgm:t>
        <a:bodyPr/>
        <a:lstStyle/>
        <a:p>
          <a:endParaRPr lang="zh-CN" altLang="en-US"/>
        </a:p>
      </dgm:t>
    </dgm:pt>
    <dgm:pt modelId="{DA9612F5-1045-134B-B033-62E21F2E5219}">
      <dgm:prSet phldrT="[文本]"/>
      <dgm:spPr/>
      <dgm:t>
        <a:bodyPr/>
        <a:lstStyle/>
        <a:p>
          <a:r>
            <a:rPr lang="en-US" altLang="zh-CN" dirty="0" smtClean="0"/>
            <a:t>Color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zh-CN" altLang="en-US" dirty="0"/>
        </a:p>
      </dgm:t>
    </dgm:pt>
    <dgm:pt modelId="{0E9A58A0-C4BE-3045-A44E-C2C6D509CCE0}" type="parTrans" cxnId="{3F09F3AE-0572-6644-BFCC-BCBDFAF152FB}">
      <dgm:prSet/>
      <dgm:spPr/>
      <dgm:t>
        <a:bodyPr/>
        <a:lstStyle/>
        <a:p>
          <a:endParaRPr lang="zh-CN" altLang="en-US"/>
        </a:p>
      </dgm:t>
    </dgm:pt>
    <dgm:pt modelId="{4E35F295-BE08-164C-8EE4-6E66E328BF38}" type="sibTrans" cxnId="{3F09F3AE-0572-6644-BFCC-BCBDFAF152FB}">
      <dgm:prSet/>
      <dgm:spPr/>
      <dgm:t>
        <a:bodyPr/>
        <a:lstStyle/>
        <a:p>
          <a:endParaRPr lang="zh-CN" altLang="en-US"/>
        </a:p>
      </dgm:t>
    </dgm:pt>
    <dgm:pt modelId="{9F71DCB3-C7A5-3545-9A12-1BFFBE4891B1}">
      <dgm:prSet phldrT="[文本]"/>
      <dgm:spPr/>
      <dgm:t>
        <a:bodyPr/>
        <a:lstStyle/>
        <a:p>
          <a:r>
            <a:rPr lang="en-US" altLang="zh-CN" dirty="0" smtClean="0"/>
            <a:t>LBP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zh-CN" altLang="en-US" dirty="0"/>
        </a:p>
      </dgm:t>
    </dgm:pt>
    <dgm:pt modelId="{7D25E021-692F-3742-AA42-568DC450E24E}" type="parTrans" cxnId="{9FDAAEC7-3206-5E48-8BBE-60DDE72E8F67}">
      <dgm:prSet/>
      <dgm:spPr/>
      <dgm:t>
        <a:bodyPr/>
        <a:lstStyle/>
        <a:p>
          <a:endParaRPr lang="zh-CN" altLang="en-US"/>
        </a:p>
      </dgm:t>
    </dgm:pt>
    <dgm:pt modelId="{F7F923EA-FD6E-F94D-B236-0A2BD425BC75}" type="sibTrans" cxnId="{9FDAAEC7-3206-5E48-8BBE-60DDE72E8F67}">
      <dgm:prSet/>
      <dgm:spPr/>
      <dgm:t>
        <a:bodyPr/>
        <a:lstStyle/>
        <a:p>
          <a:endParaRPr lang="zh-CN" altLang="en-US"/>
        </a:p>
      </dgm:t>
    </dgm:pt>
    <dgm:pt modelId="{FC76274D-7B34-AE4E-8F02-4C84E99AB818}">
      <dgm:prSet phldrT="[文本]"/>
      <dgm:spPr/>
      <dgm:t>
        <a:bodyPr/>
        <a:lstStyle/>
        <a:p>
          <a:r>
            <a:rPr lang="en-US" altLang="zh-CN" b="1" dirty="0" smtClean="0"/>
            <a:t>Model</a:t>
          </a:r>
          <a:r>
            <a:rPr lang="zh-CN" altLang="en-US" b="1" dirty="0" smtClean="0"/>
            <a:t> </a:t>
          </a:r>
          <a:r>
            <a:rPr lang="en-US" altLang="zh-CN" b="1" dirty="0" smtClean="0"/>
            <a:t>Training</a:t>
          </a:r>
          <a:endParaRPr lang="zh-CN" altLang="en-US" b="1" dirty="0"/>
        </a:p>
      </dgm:t>
    </dgm:pt>
    <dgm:pt modelId="{41DE63FA-A3A9-2D44-B6C0-8AB21C7F96F3}" type="parTrans" cxnId="{CFA06A93-DECF-1F43-B855-EAD2A4A07294}">
      <dgm:prSet/>
      <dgm:spPr/>
      <dgm:t>
        <a:bodyPr/>
        <a:lstStyle/>
        <a:p>
          <a:endParaRPr lang="zh-CN" altLang="en-US"/>
        </a:p>
      </dgm:t>
    </dgm:pt>
    <dgm:pt modelId="{8A0CC0B5-E03E-B846-8059-2355162A9EEE}" type="sibTrans" cxnId="{CFA06A93-DECF-1F43-B855-EAD2A4A07294}">
      <dgm:prSet/>
      <dgm:spPr/>
      <dgm:t>
        <a:bodyPr/>
        <a:lstStyle/>
        <a:p>
          <a:endParaRPr lang="zh-CN" altLang="en-US"/>
        </a:p>
      </dgm:t>
    </dgm:pt>
    <dgm:pt modelId="{BB40395B-C7EA-C147-8EBE-457B73AF4027}">
      <dgm:prSet phldrT="[文本]"/>
      <dgm:spPr/>
      <dgm:t>
        <a:bodyPr/>
        <a:lstStyle/>
        <a:p>
          <a:r>
            <a:rPr lang="en-US" altLang="zh-CN" dirty="0" err="1" smtClean="0"/>
            <a:t>Adaboost</a:t>
          </a:r>
          <a:endParaRPr lang="zh-CN" altLang="en-US" dirty="0"/>
        </a:p>
      </dgm:t>
    </dgm:pt>
    <dgm:pt modelId="{161CD323-2837-2544-8B86-93544E3CFF67}" type="parTrans" cxnId="{5EEFB32C-1532-B44C-903B-358722596E5C}">
      <dgm:prSet/>
      <dgm:spPr/>
      <dgm:t>
        <a:bodyPr/>
        <a:lstStyle/>
        <a:p>
          <a:endParaRPr lang="zh-CN" altLang="en-US"/>
        </a:p>
      </dgm:t>
    </dgm:pt>
    <dgm:pt modelId="{EA022BF2-6FAE-7047-B533-E036E3FCB5C6}" type="sibTrans" cxnId="{5EEFB32C-1532-B44C-903B-358722596E5C}">
      <dgm:prSet/>
      <dgm:spPr/>
      <dgm:t>
        <a:bodyPr/>
        <a:lstStyle/>
        <a:p>
          <a:endParaRPr lang="zh-CN" altLang="en-US"/>
        </a:p>
      </dgm:t>
    </dgm:pt>
    <dgm:pt modelId="{00222F79-6FE6-6C42-90F9-35270671EF6C}">
      <dgm:prSet phldrT="[文本]"/>
      <dgm:spPr/>
      <dgm:t>
        <a:bodyPr/>
        <a:lstStyle/>
        <a:p>
          <a:r>
            <a:rPr lang="en-US" altLang="zh-CN" b="1" dirty="0" smtClean="0"/>
            <a:t>Prediction</a:t>
          </a:r>
          <a:endParaRPr lang="zh-CN" altLang="en-US" b="1" dirty="0"/>
        </a:p>
      </dgm:t>
    </dgm:pt>
    <dgm:pt modelId="{1A8F46F8-5867-8749-A332-B963112CEAE1}" type="parTrans" cxnId="{5975B95C-5164-7E48-AF12-5176AA386807}">
      <dgm:prSet/>
      <dgm:spPr/>
      <dgm:t>
        <a:bodyPr/>
        <a:lstStyle/>
        <a:p>
          <a:endParaRPr lang="zh-CN" altLang="en-US"/>
        </a:p>
      </dgm:t>
    </dgm:pt>
    <dgm:pt modelId="{BADC2943-558A-DC4E-ACD0-349E4A862358}" type="sibTrans" cxnId="{5975B95C-5164-7E48-AF12-5176AA386807}">
      <dgm:prSet/>
      <dgm:spPr/>
      <dgm:t>
        <a:bodyPr/>
        <a:lstStyle/>
        <a:p>
          <a:endParaRPr lang="zh-CN" altLang="en-US"/>
        </a:p>
      </dgm:t>
    </dgm:pt>
    <dgm:pt modelId="{473D8777-3F71-8141-B71B-22E9B3946C7F}">
      <dgm:prSet phldrT="[文本]"/>
      <dgm:spPr/>
      <dgm:t>
        <a:bodyPr/>
        <a:lstStyle/>
        <a:p>
          <a:r>
            <a:rPr lang="en-US" altLang="zh-CN" dirty="0" smtClean="0"/>
            <a:t>Baseline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zh-CN" altLang="en-US" dirty="0"/>
        </a:p>
      </dgm:t>
    </dgm:pt>
    <dgm:pt modelId="{11C00B97-E7C8-A844-A815-FD2C8C805653}" type="parTrans" cxnId="{8A6F244D-6A5D-1344-8873-2F65A0367CA0}">
      <dgm:prSet/>
      <dgm:spPr/>
      <dgm:t>
        <a:bodyPr/>
        <a:lstStyle/>
        <a:p>
          <a:endParaRPr lang="zh-CN" altLang="en-US"/>
        </a:p>
      </dgm:t>
    </dgm:pt>
    <dgm:pt modelId="{B517271D-C6FA-9840-A34D-E0B67902CA0A}" type="sibTrans" cxnId="{8A6F244D-6A5D-1344-8873-2F65A0367CA0}">
      <dgm:prSet/>
      <dgm:spPr/>
      <dgm:t>
        <a:bodyPr/>
        <a:lstStyle/>
        <a:p>
          <a:endParaRPr lang="zh-CN" altLang="en-US"/>
        </a:p>
      </dgm:t>
    </dgm:pt>
    <dgm:pt modelId="{FB4A5F71-B72A-3345-920E-B08FA20451B4}">
      <dgm:prSet phldrT="[文本]"/>
      <dgm:spPr/>
      <dgm:t>
        <a:bodyPr/>
        <a:lstStyle/>
        <a:p>
          <a:r>
            <a:rPr lang="en-US" altLang="zh-CN" dirty="0" smtClean="0"/>
            <a:t>Random</a:t>
          </a:r>
          <a:r>
            <a:rPr lang="zh-CN" altLang="en-US" dirty="0" smtClean="0"/>
            <a:t> </a:t>
          </a:r>
          <a:r>
            <a:rPr lang="en-US" altLang="zh-CN" dirty="0" smtClean="0"/>
            <a:t>Forest</a:t>
          </a:r>
          <a:endParaRPr lang="zh-CN" altLang="en-US" dirty="0"/>
        </a:p>
      </dgm:t>
    </dgm:pt>
    <dgm:pt modelId="{59EADE15-454E-A44F-A9F5-A7649460B969}" type="sibTrans" cxnId="{4C5923CF-827B-784D-9978-FABEE33F4060}">
      <dgm:prSet/>
      <dgm:spPr/>
      <dgm:t>
        <a:bodyPr/>
        <a:lstStyle/>
        <a:p>
          <a:endParaRPr lang="zh-CN" altLang="en-US"/>
        </a:p>
      </dgm:t>
    </dgm:pt>
    <dgm:pt modelId="{88F1E77D-7AC7-DD4B-A856-B91D7A946ACB}" type="parTrans" cxnId="{4C5923CF-827B-784D-9978-FABEE33F4060}">
      <dgm:prSet/>
      <dgm:spPr/>
      <dgm:t>
        <a:bodyPr/>
        <a:lstStyle/>
        <a:p>
          <a:endParaRPr lang="zh-CN" altLang="en-US"/>
        </a:p>
      </dgm:t>
    </dgm:pt>
    <dgm:pt modelId="{CCD52153-1F62-2F40-B282-55B34899D835}">
      <dgm:prSet phldrT="[文本]"/>
      <dgm:spPr/>
      <dgm:t>
        <a:bodyPr/>
        <a:lstStyle/>
        <a:p>
          <a:r>
            <a:rPr lang="en-US" altLang="zh-CN" dirty="0" err="1" smtClean="0"/>
            <a:t>Xgboost</a:t>
          </a:r>
          <a:endParaRPr lang="zh-CN" altLang="en-US" dirty="0"/>
        </a:p>
      </dgm:t>
    </dgm:pt>
    <dgm:pt modelId="{984C9E37-8B07-6541-B851-922355F36FE5}" type="parTrans" cxnId="{1A1A5086-C82C-2640-82E3-ABCC3AD036EE}">
      <dgm:prSet/>
      <dgm:spPr/>
      <dgm:t>
        <a:bodyPr/>
        <a:lstStyle/>
        <a:p>
          <a:endParaRPr lang="zh-CN" altLang="en-US"/>
        </a:p>
      </dgm:t>
    </dgm:pt>
    <dgm:pt modelId="{358D6D9E-2FC0-204A-B366-835EA9DC9CB6}" type="sibTrans" cxnId="{1A1A5086-C82C-2640-82E3-ABCC3AD036EE}">
      <dgm:prSet/>
      <dgm:spPr/>
      <dgm:t>
        <a:bodyPr/>
        <a:lstStyle/>
        <a:p>
          <a:endParaRPr lang="zh-CN" altLang="en-US"/>
        </a:p>
      </dgm:t>
    </dgm:pt>
    <dgm:pt modelId="{73DC2031-10AD-134A-815F-E53C90DECF22}">
      <dgm:prSet phldrT="[文本]"/>
      <dgm:spPr/>
      <dgm:t>
        <a:bodyPr/>
        <a:lstStyle/>
        <a:p>
          <a:r>
            <a:rPr lang="en-US" altLang="zh-CN" dirty="0" smtClean="0"/>
            <a:t>CNN</a:t>
          </a:r>
          <a:endParaRPr lang="zh-CN" altLang="en-US" dirty="0"/>
        </a:p>
      </dgm:t>
    </dgm:pt>
    <dgm:pt modelId="{F66D1563-2220-9E4D-86E4-DF1E8E8272DE}" type="parTrans" cxnId="{0F53E7E5-4BE4-AE46-A7A3-061B2406FF1C}">
      <dgm:prSet/>
      <dgm:spPr/>
      <dgm:t>
        <a:bodyPr/>
        <a:lstStyle/>
        <a:p>
          <a:endParaRPr lang="zh-CN" altLang="en-US"/>
        </a:p>
      </dgm:t>
    </dgm:pt>
    <dgm:pt modelId="{36C79354-9635-1244-BB5F-1BB3BE252BF1}" type="sibTrans" cxnId="{0F53E7E5-4BE4-AE46-A7A3-061B2406FF1C}">
      <dgm:prSet/>
      <dgm:spPr/>
      <dgm:t>
        <a:bodyPr/>
        <a:lstStyle/>
        <a:p>
          <a:endParaRPr lang="zh-CN" altLang="en-US"/>
        </a:p>
      </dgm:t>
    </dgm:pt>
    <dgm:pt modelId="{78EBDFE0-C756-E44C-9457-96D87D031519}">
      <dgm:prSet phldrT="[文本]"/>
      <dgm:spPr/>
      <dgm:t>
        <a:bodyPr/>
        <a:lstStyle/>
        <a:p>
          <a:r>
            <a:rPr lang="en-US" altLang="zh-CN" dirty="0" smtClean="0"/>
            <a:t>SVM</a:t>
          </a:r>
          <a:endParaRPr lang="zh-CN" altLang="en-US" dirty="0"/>
        </a:p>
      </dgm:t>
    </dgm:pt>
    <dgm:pt modelId="{186D64A8-B7E5-564C-9ECC-BF34C37358C6}" type="parTrans" cxnId="{24C98885-F64F-724A-ABD6-EB56E42F3683}">
      <dgm:prSet/>
      <dgm:spPr/>
      <dgm:t>
        <a:bodyPr/>
        <a:lstStyle/>
        <a:p>
          <a:endParaRPr lang="zh-CN" altLang="en-US"/>
        </a:p>
      </dgm:t>
    </dgm:pt>
    <dgm:pt modelId="{EB82EEFE-8CAE-C44E-83E3-3558DFFC8DE5}" type="sibTrans" cxnId="{24C98885-F64F-724A-ABD6-EB56E42F3683}">
      <dgm:prSet/>
      <dgm:spPr/>
      <dgm:t>
        <a:bodyPr/>
        <a:lstStyle/>
        <a:p>
          <a:endParaRPr lang="zh-CN" altLang="en-US"/>
        </a:p>
      </dgm:t>
    </dgm:pt>
    <dgm:pt modelId="{C777F503-FB0A-0648-9A11-48A4E35C618D}">
      <dgm:prSet phldrT="[文本]"/>
      <dgm:spPr/>
      <dgm:t>
        <a:bodyPr/>
        <a:lstStyle/>
        <a:p>
          <a:r>
            <a:rPr lang="en-US" altLang="zh-CN" dirty="0" smtClean="0"/>
            <a:t>Advanced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zh-CN" altLang="en-US" dirty="0"/>
        </a:p>
      </dgm:t>
    </dgm:pt>
    <dgm:pt modelId="{22A3BFEA-4C97-DD48-8B2F-1A45CA3791D8}" type="parTrans" cxnId="{EE048215-95F3-B14E-A895-7419E7843516}">
      <dgm:prSet/>
      <dgm:spPr/>
      <dgm:t>
        <a:bodyPr/>
        <a:lstStyle/>
        <a:p>
          <a:endParaRPr lang="zh-CN" altLang="en-US"/>
        </a:p>
      </dgm:t>
    </dgm:pt>
    <dgm:pt modelId="{7E20D997-6606-FC48-8314-2A9A5111C113}" type="sibTrans" cxnId="{EE048215-95F3-B14E-A895-7419E7843516}">
      <dgm:prSet/>
      <dgm:spPr/>
      <dgm:t>
        <a:bodyPr/>
        <a:lstStyle/>
        <a:p>
          <a:endParaRPr lang="zh-CN" altLang="en-US"/>
        </a:p>
      </dgm:t>
    </dgm:pt>
    <dgm:pt modelId="{51DB5984-C311-D145-8BF6-775C37F357AA}">
      <dgm:prSet phldrT="[文本]"/>
      <dgm:spPr/>
      <dgm:t>
        <a:bodyPr/>
        <a:lstStyle/>
        <a:p>
          <a:r>
            <a:rPr lang="en-US" altLang="zh-CN" dirty="0" smtClean="0"/>
            <a:t>Naive Bayes</a:t>
          </a:r>
          <a:endParaRPr lang="zh-CN" altLang="en-US" dirty="0"/>
        </a:p>
      </dgm:t>
    </dgm:pt>
    <dgm:pt modelId="{E633885E-F2CF-3F4D-8A0E-32A21DD91A6A}" type="parTrans" cxnId="{A1009A3E-AE52-C54A-97DE-EF06C85B7406}">
      <dgm:prSet/>
      <dgm:spPr/>
    </dgm:pt>
    <dgm:pt modelId="{F2BDE7E9-4596-0443-A09F-F8B6CD5A332A}" type="sibTrans" cxnId="{A1009A3E-AE52-C54A-97DE-EF06C85B7406}">
      <dgm:prSet/>
      <dgm:spPr/>
    </dgm:pt>
    <dgm:pt modelId="{9265920B-1259-3A49-970C-56ABA716C56B}">
      <dgm:prSet phldrT="[文本]"/>
      <dgm:spPr/>
      <dgm:t>
        <a:bodyPr/>
        <a:lstStyle/>
        <a:p>
          <a:r>
            <a:rPr lang="en-US" altLang="zh-CN" dirty="0" smtClean="0"/>
            <a:t>Gray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zh-CN" altLang="en-US" dirty="0"/>
        </a:p>
      </dgm:t>
    </dgm:pt>
    <dgm:pt modelId="{BC10AAF0-39B0-BF4B-87A6-02503DBACA16}" type="parTrans" cxnId="{FCE590F4-D508-174C-91C6-BBAAE1D6B594}">
      <dgm:prSet/>
      <dgm:spPr/>
    </dgm:pt>
    <dgm:pt modelId="{A203A963-7F05-7142-87CE-D66D82EB2816}" type="sibTrans" cxnId="{FCE590F4-D508-174C-91C6-BBAAE1D6B594}">
      <dgm:prSet/>
      <dgm:spPr/>
    </dgm:pt>
    <dgm:pt modelId="{37D05766-49D5-BB4D-BA6C-BDE5D97A7FC9}">
      <dgm:prSet phldrT="[文本]"/>
      <dgm:spPr/>
      <dgm:t>
        <a:bodyPr/>
        <a:lstStyle/>
        <a:p>
          <a:r>
            <a:rPr lang="mr-IN" altLang="zh-CN" dirty="0" smtClean="0"/>
            <a:t>…</a:t>
          </a:r>
          <a:endParaRPr lang="zh-CN" altLang="en-US" dirty="0"/>
        </a:p>
      </dgm:t>
    </dgm:pt>
    <dgm:pt modelId="{7396CCED-02C3-454F-8317-5976CE301B7D}" type="parTrans" cxnId="{2DD4C333-76BA-5D4B-9AE5-E414EB13E238}">
      <dgm:prSet/>
      <dgm:spPr/>
    </dgm:pt>
    <dgm:pt modelId="{6199D5C0-9887-8D4A-85D4-9E7319FC049F}" type="sibTrans" cxnId="{2DD4C333-76BA-5D4B-9AE5-E414EB13E238}">
      <dgm:prSet/>
      <dgm:spPr/>
    </dgm:pt>
    <dgm:pt modelId="{8455BFE8-6BDB-E84D-86B6-75A12F613DA9}" type="pres">
      <dgm:prSet presAssocID="{0F19CF3B-D603-0243-A697-AA802B5117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EF9B-5BF8-0147-AB6E-FB880DE5536D}" type="pres">
      <dgm:prSet presAssocID="{D817AB77-086A-4E4D-AA34-D6161CC4E1F8}" presName="composite" presStyleCnt="0"/>
      <dgm:spPr/>
    </dgm:pt>
    <dgm:pt modelId="{3A9440DF-AF7C-9A4B-BFD2-B8B2347F808B}" type="pres">
      <dgm:prSet presAssocID="{D817AB77-086A-4E4D-AA34-D6161CC4E1F8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  <dgm:t>
        <a:bodyPr/>
        <a:lstStyle/>
        <a:p>
          <a:endParaRPr lang="en-US"/>
        </a:p>
      </dgm:t>
    </dgm:pt>
    <dgm:pt modelId="{4A0B8AF1-ADFA-B246-B4C6-157A84FAAD0F}" type="pres">
      <dgm:prSet presAssocID="{D817AB77-086A-4E4D-AA34-D6161CC4E1F8}" presName="txNode" presStyleLbl="node1" presStyleIdx="0" presStyleCnt="3" custScaleX="112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50048-9BCC-BC4E-828F-6FC56C302EDD}" type="pres">
      <dgm:prSet presAssocID="{BEE4036B-55F2-9A4A-B86E-B8A31BC5AF47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5481940-8C3A-B441-8E7C-2E20D04A5172}" type="pres">
      <dgm:prSet presAssocID="{BEE4036B-55F2-9A4A-B86E-B8A31BC5AF47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11410871-4EDB-894B-A78B-74BACE73E65C}" type="pres">
      <dgm:prSet presAssocID="{FC76274D-7B34-AE4E-8F02-4C84E99AB818}" presName="composite" presStyleCnt="0"/>
      <dgm:spPr/>
    </dgm:pt>
    <dgm:pt modelId="{B5934D3F-7C63-0C42-BCDC-A803FB516536}" type="pres">
      <dgm:prSet presAssocID="{FC76274D-7B34-AE4E-8F02-4C84E99AB818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AD8A05-1ACB-2743-B607-2BB0955D1CE4}" type="pres">
      <dgm:prSet presAssocID="{FC76274D-7B34-AE4E-8F02-4C84E99AB818}" presName="txNode" presStyleLbl="node1" presStyleIdx="1" presStyleCnt="3" custScaleX="112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B07D6-CBB1-724F-BFBF-287A38404657}" type="pres">
      <dgm:prSet presAssocID="{8A0CC0B5-E03E-B846-8059-2355162A9EE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FE8E1D3-1956-0744-A819-0992672E2300}" type="pres">
      <dgm:prSet presAssocID="{8A0CC0B5-E03E-B846-8059-2355162A9EEE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8F87C8E-7765-5946-A7D8-EEB4D44FFA95}" type="pres">
      <dgm:prSet presAssocID="{00222F79-6FE6-6C42-90F9-35270671EF6C}" presName="composite" presStyleCnt="0"/>
      <dgm:spPr/>
    </dgm:pt>
    <dgm:pt modelId="{412BFC81-5A24-E644-9F8D-77632FBA96D8}" type="pres">
      <dgm:prSet presAssocID="{00222F79-6FE6-6C42-90F9-35270671EF6C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  <dgm:pt modelId="{9EA1412B-8549-1B4B-9F6D-21F5515777E6}" type="pres">
      <dgm:prSet presAssocID="{00222F79-6FE6-6C42-90F9-35270671EF6C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251329-F0D4-4A42-8E0E-3A0EB9B0EF7A}" srcId="{0F19CF3B-D603-0243-A697-AA802B511767}" destId="{D817AB77-086A-4E4D-AA34-D6161CC4E1F8}" srcOrd="0" destOrd="0" parTransId="{61E9EA6E-8E83-8F44-B4A9-3840FD29E051}" sibTransId="{BEE4036B-55F2-9A4A-B86E-B8A31BC5AF47}"/>
    <dgm:cxn modelId="{A1D36E8E-B374-E847-9C1F-06D6FC5437A0}" type="presOf" srcId="{473D8777-3F71-8141-B71B-22E9B3946C7F}" destId="{9EA1412B-8549-1B4B-9F6D-21F5515777E6}" srcOrd="0" destOrd="1" presId="urn:microsoft.com/office/officeart/2005/8/layout/hProcess10"/>
    <dgm:cxn modelId="{95BD70FE-EA75-E442-9508-F0EF5DE2DED1}" type="presOf" srcId="{C777F503-FB0A-0648-9A11-48A4E35C618D}" destId="{9EA1412B-8549-1B4B-9F6D-21F5515777E6}" srcOrd="0" destOrd="2" presId="urn:microsoft.com/office/officeart/2005/8/layout/hProcess10"/>
    <dgm:cxn modelId="{CFA06A93-DECF-1F43-B855-EAD2A4A07294}" srcId="{0F19CF3B-D603-0243-A697-AA802B511767}" destId="{FC76274D-7B34-AE4E-8F02-4C84E99AB818}" srcOrd="1" destOrd="0" parTransId="{41DE63FA-A3A9-2D44-B6C0-8AB21C7F96F3}" sibTransId="{8A0CC0B5-E03E-B846-8059-2355162A9EEE}"/>
    <dgm:cxn modelId="{FE68A2DF-E9B9-A04E-BC64-1489A9250457}" type="presOf" srcId="{9F71DCB3-C7A5-3545-9A12-1BFFBE4891B1}" destId="{4A0B8AF1-ADFA-B246-B4C6-157A84FAAD0F}" srcOrd="0" destOrd="2" presId="urn:microsoft.com/office/officeart/2005/8/layout/hProcess10"/>
    <dgm:cxn modelId="{24C98885-F64F-724A-ABD6-EB56E42F3683}" srcId="{FC76274D-7B34-AE4E-8F02-4C84E99AB818}" destId="{78EBDFE0-C756-E44C-9457-96D87D031519}" srcOrd="4" destOrd="0" parTransId="{186D64A8-B7E5-564C-9ECC-BF34C37358C6}" sibTransId="{EB82EEFE-8CAE-C44E-83E3-3558DFFC8DE5}"/>
    <dgm:cxn modelId="{96628779-48C8-644F-A9F3-2E2566728FE0}" type="presOf" srcId="{D817AB77-086A-4E4D-AA34-D6161CC4E1F8}" destId="{4A0B8AF1-ADFA-B246-B4C6-157A84FAAD0F}" srcOrd="0" destOrd="0" presId="urn:microsoft.com/office/officeart/2005/8/layout/hProcess10"/>
    <dgm:cxn modelId="{FCA65C6F-B2C5-AE4A-A712-5BCB4949FCE7}" type="presOf" srcId="{DA9612F5-1045-134B-B033-62E21F2E5219}" destId="{4A0B8AF1-ADFA-B246-B4C6-157A84FAAD0F}" srcOrd="0" destOrd="1" presId="urn:microsoft.com/office/officeart/2005/8/layout/hProcess10"/>
    <dgm:cxn modelId="{FCE590F4-D508-174C-91C6-BBAAE1D6B594}" srcId="{D817AB77-086A-4E4D-AA34-D6161CC4E1F8}" destId="{9265920B-1259-3A49-970C-56ABA716C56B}" srcOrd="2" destOrd="0" parTransId="{BC10AAF0-39B0-BF4B-87A6-02503DBACA16}" sibTransId="{A203A963-7F05-7142-87CE-D66D82EB2816}"/>
    <dgm:cxn modelId="{52B6B000-2B2C-C942-AB06-B1A8672FD78F}" type="presOf" srcId="{0F19CF3B-D603-0243-A697-AA802B511767}" destId="{8455BFE8-6BDB-E84D-86B6-75A12F613DA9}" srcOrd="0" destOrd="0" presId="urn:microsoft.com/office/officeart/2005/8/layout/hProcess10"/>
    <dgm:cxn modelId="{E28B784F-DDAC-8F47-BFC2-138D8845C8B7}" type="presOf" srcId="{51DB5984-C311-D145-8BF6-775C37F357AA}" destId="{F5AD8A05-1ACB-2743-B607-2BB0955D1CE4}" srcOrd="0" destOrd="6" presId="urn:microsoft.com/office/officeart/2005/8/layout/hProcess10"/>
    <dgm:cxn modelId="{9C949D6B-356B-994E-9BB0-88FFBDA5860D}" type="presOf" srcId="{BB40395B-C7EA-C147-8EBE-457B73AF4027}" destId="{F5AD8A05-1ACB-2743-B607-2BB0955D1CE4}" srcOrd="0" destOrd="2" presId="urn:microsoft.com/office/officeart/2005/8/layout/hProcess10"/>
    <dgm:cxn modelId="{9FDAAEC7-3206-5E48-8BBE-60DDE72E8F67}" srcId="{D817AB77-086A-4E4D-AA34-D6161CC4E1F8}" destId="{9F71DCB3-C7A5-3545-9A12-1BFFBE4891B1}" srcOrd="1" destOrd="0" parTransId="{7D25E021-692F-3742-AA42-568DC450E24E}" sibTransId="{F7F923EA-FD6E-F94D-B236-0A2BD425BC75}"/>
    <dgm:cxn modelId="{CB3BC4A1-69C0-434D-A547-6DAA12F9317B}" type="presOf" srcId="{9265920B-1259-3A49-970C-56ABA716C56B}" destId="{4A0B8AF1-ADFA-B246-B4C6-157A84FAAD0F}" srcOrd="0" destOrd="3" presId="urn:microsoft.com/office/officeart/2005/8/layout/hProcess10"/>
    <dgm:cxn modelId="{8A6F244D-6A5D-1344-8873-2F65A0367CA0}" srcId="{00222F79-6FE6-6C42-90F9-35270671EF6C}" destId="{473D8777-3F71-8141-B71B-22E9B3946C7F}" srcOrd="0" destOrd="0" parTransId="{11C00B97-E7C8-A844-A815-FD2C8C805653}" sibTransId="{B517271D-C6FA-9840-A34D-E0B67902CA0A}"/>
    <dgm:cxn modelId="{772644EC-1401-F649-BD83-A2F1B3C0ACF8}" type="presOf" srcId="{FB4A5F71-B72A-3345-920E-B08FA20451B4}" destId="{F5AD8A05-1ACB-2743-B607-2BB0955D1CE4}" srcOrd="0" destOrd="1" presId="urn:microsoft.com/office/officeart/2005/8/layout/hProcess10"/>
    <dgm:cxn modelId="{E190CD15-96AF-8345-9FE3-A3C4935772C2}" type="presOf" srcId="{78EBDFE0-C756-E44C-9457-96D87D031519}" destId="{F5AD8A05-1ACB-2743-B607-2BB0955D1CE4}" srcOrd="0" destOrd="5" presId="urn:microsoft.com/office/officeart/2005/8/layout/hProcess10"/>
    <dgm:cxn modelId="{9A41CA28-F8C8-8B4B-AFEF-FDEFEC4C1002}" type="presOf" srcId="{00222F79-6FE6-6C42-90F9-35270671EF6C}" destId="{9EA1412B-8549-1B4B-9F6D-21F5515777E6}" srcOrd="0" destOrd="0" presId="urn:microsoft.com/office/officeart/2005/8/layout/hProcess10"/>
    <dgm:cxn modelId="{F9995624-8201-7440-A1A9-CA99A2D2072D}" type="presOf" srcId="{CCD52153-1F62-2F40-B282-55B34899D835}" destId="{F5AD8A05-1ACB-2743-B607-2BB0955D1CE4}" srcOrd="0" destOrd="3" presId="urn:microsoft.com/office/officeart/2005/8/layout/hProcess10"/>
    <dgm:cxn modelId="{3F09F3AE-0572-6644-BFCC-BCBDFAF152FB}" srcId="{D817AB77-086A-4E4D-AA34-D6161CC4E1F8}" destId="{DA9612F5-1045-134B-B033-62E21F2E5219}" srcOrd="0" destOrd="0" parTransId="{0E9A58A0-C4BE-3045-A44E-C2C6D509CCE0}" sibTransId="{4E35F295-BE08-164C-8EE4-6E66E328BF38}"/>
    <dgm:cxn modelId="{10195CBB-FDEE-F84F-BC5D-1D3F227B6532}" type="presOf" srcId="{BEE4036B-55F2-9A4A-B86E-B8A31BC5AF47}" destId="{AFC50048-9BCC-BC4E-828F-6FC56C302EDD}" srcOrd="0" destOrd="0" presId="urn:microsoft.com/office/officeart/2005/8/layout/hProcess10"/>
    <dgm:cxn modelId="{2DD4C333-76BA-5D4B-9AE5-E414EB13E238}" srcId="{D817AB77-086A-4E4D-AA34-D6161CC4E1F8}" destId="{37D05766-49D5-BB4D-BA6C-BDE5D97A7FC9}" srcOrd="3" destOrd="0" parTransId="{7396CCED-02C3-454F-8317-5976CE301B7D}" sibTransId="{6199D5C0-9887-8D4A-85D4-9E7319FC049F}"/>
    <dgm:cxn modelId="{4B56663F-0671-3D46-B797-BA2F651887A0}" type="presOf" srcId="{8A0CC0B5-E03E-B846-8059-2355162A9EEE}" destId="{DFE8E1D3-1956-0744-A819-0992672E2300}" srcOrd="1" destOrd="0" presId="urn:microsoft.com/office/officeart/2005/8/layout/hProcess10"/>
    <dgm:cxn modelId="{EE048215-95F3-B14E-A895-7419E7843516}" srcId="{00222F79-6FE6-6C42-90F9-35270671EF6C}" destId="{C777F503-FB0A-0648-9A11-48A4E35C618D}" srcOrd="1" destOrd="0" parTransId="{22A3BFEA-4C97-DD48-8B2F-1A45CA3791D8}" sibTransId="{7E20D997-6606-FC48-8314-2A9A5111C113}"/>
    <dgm:cxn modelId="{A1009A3E-AE52-C54A-97DE-EF06C85B7406}" srcId="{FC76274D-7B34-AE4E-8F02-4C84E99AB818}" destId="{51DB5984-C311-D145-8BF6-775C37F357AA}" srcOrd="5" destOrd="0" parTransId="{E633885E-F2CF-3F4D-8A0E-32A21DD91A6A}" sibTransId="{F2BDE7E9-4596-0443-A09F-F8B6CD5A332A}"/>
    <dgm:cxn modelId="{1A1A5086-C82C-2640-82E3-ABCC3AD036EE}" srcId="{FC76274D-7B34-AE4E-8F02-4C84E99AB818}" destId="{CCD52153-1F62-2F40-B282-55B34899D835}" srcOrd="2" destOrd="0" parTransId="{984C9E37-8B07-6541-B851-922355F36FE5}" sibTransId="{358D6D9E-2FC0-204A-B366-835EA9DC9CB6}"/>
    <dgm:cxn modelId="{0E45E576-A3CB-EA4B-A832-FA8DE100ECE6}" type="presOf" srcId="{73DC2031-10AD-134A-815F-E53C90DECF22}" destId="{F5AD8A05-1ACB-2743-B607-2BB0955D1CE4}" srcOrd="0" destOrd="4" presId="urn:microsoft.com/office/officeart/2005/8/layout/hProcess10"/>
    <dgm:cxn modelId="{CD3CB6F9-6174-6F4C-9F8F-385109A7AE40}" type="presOf" srcId="{BEE4036B-55F2-9A4A-B86E-B8A31BC5AF47}" destId="{45481940-8C3A-B441-8E7C-2E20D04A5172}" srcOrd="1" destOrd="0" presId="urn:microsoft.com/office/officeart/2005/8/layout/hProcess10"/>
    <dgm:cxn modelId="{69961044-908A-F24F-A7E3-EFAAB24BA80D}" type="presOf" srcId="{8A0CC0B5-E03E-B846-8059-2355162A9EEE}" destId="{A2FB07D6-CBB1-724F-BFBF-287A38404657}" srcOrd="0" destOrd="0" presId="urn:microsoft.com/office/officeart/2005/8/layout/hProcess10"/>
    <dgm:cxn modelId="{0F53E7E5-4BE4-AE46-A7A3-061B2406FF1C}" srcId="{FC76274D-7B34-AE4E-8F02-4C84E99AB818}" destId="{73DC2031-10AD-134A-815F-E53C90DECF22}" srcOrd="3" destOrd="0" parTransId="{F66D1563-2220-9E4D-86E4-DF1E8E8272DE}" sibTransId="{36C79354-9635-1244-BB5F-1BB3BE252BF1}"/>
    <dgm:cxn modelId="{5EEFB32C-1532-B44C-903B-358722596E5C}" srcId="{FC76274D-7B34-AE4E-8F02-4C84E99AB818}" destId="{BB40395B-C7EA-C147-8EBE-457B73AF4027}" srcOrd="1" destOrd="0" parTransId="{161CD323-2837-2544-8B86-93544E3CFF67}" sibTransId="{EA022BF2-6FAE-7047-B533-E036E3FCB5C6}"/>
    <dgm:cxn modelId="{2A5D4EF6-576D-624C-B1C5-4F93360126CD}" type="presOf" srcId="{FC76274D-7B34-AE4E-8F02-4C84E99AB818}" destId="{F5AD8A05-1ACB-2743-B607-2BB0955D1CE4}" srcOrd="0" destOrd="0" presId="urn:microsoft.com/office/officeart/2005/8/layout/hProcess10"/>
    <dgm:cxn modelId="{4C5923CF-827B-784D-9978-FABEE33F4060}" srcId="{FC76274D-7B34-AE4E-8F02-4C84E99AB818}" destId="{FB4A5F71-B72A-3345-920E-B08FA20451B4}" srcOrd="0" destOrd="0" parTransId="{88F1E77D-7AC7-DD4B-A856-B91D7A946ACB}" sibTransId="{59EADE15-454E-A44F-A9F5-A7649460B969}"/>
    <dgm:cxn modelId="{F1115A85-0923-8443-85CD-5D47E9382384}" type="presOf" srcId="{37D05766-49D5-BB4D-BA6C-BDE5D97A7FC9}" destId="{4A0B8AF1-ADFA-B246-B4C6-157A84FAAD0F}" srcOrd="0" destOrd="4" presId="urn:microsoft.com/office/officeart/2005/8/layout/hProcess10"/>
    <dgm:cxn modelId="{5975B95C-5164-7E48-AF12-5176AA386807}" srcId="{0F19CF3B-D603-0243-A697-AA802B511767}" destId="{00222F79-6FE6-6C42-90F9-35270671EF6C}" srcOrd="2" destOrd="0" parTransId="{1A8F46F8-5867-8749-A332-B963112CEAE1}" sibTransId="{BADC2943-558A-DC4E-ACD0-349E4A862358}"/>
    <dgm:cxn modelId="{23717222-24AC-9D4E-B01A-EBE338CBB5AD}" type="presParOf" srcId="{8455BFE8-6BDB-E84D-86B6-75A12F613DA9}" destId="{7603EF9B-5BF8-0147-AB6E-FB880DE5536D}" srcOrd="0" destOrd="0" presId="urn:microsoft.com/office/officeart/2005/8/layout/hProcess10"/>
    <dgm:cxn modelId="{17E9A467-CDDC-274D-8865-0042B60589FA}" type="presParOf" srcId="{7603EF9B-5BF8-0147-AB6E-FB880DE5536D}" destId="{3A9440DF-AF7C-9A4B-BFD2-B8B2347F808B}" srcOrd="0" destOrd="0" presId="urn:microsoft.com/office/officeart/2005/8/layout/hProcess10"/>
    <dgm:cxn modelId="{B827FB37-BAC1-5A4A-AF56-AE31F8EA1D2B}" type="presParOf" srcId="{7603EF9B-5BF8-0147-AB6E-FB880DE5536D}" destId="{4A0B8AF1-ADFA-B246-B4C6-157A84FAAD0F}" srcOrd="1" destOrd="0" presId="urn:microsoft.com/office/officeart/2005/8/layout/hProcess10"/>
    <dgm:cxn modelId="{F76E9449-8920-7D44-A32C-DA6277D61BEC}" type="presParOf" srcId="{8455BFE8-6BDB-E84D-86B6-75A12F613DA9}" destId="{AFC50048-9BCC-BC4E-828F-6FC56C302EDD}" srcOrd="1" destOrd="0" presId="urn:microsoft.com/office/officeart/2005/8/layout/hProcess10"/>
    <dgm:cxn modelId="{C502366D-2AF0-E441-AD19-7B35B1750F04}" type="presParOf" srcId="{AFC50048-9BCC-BC4E-828F-6FC56C302EDD}" destId="{45481940-8C3A-B441-8E7C-2E20D04A5172}" srcOrd="0" destOrd="0" presId="urn:microsoft.com/office/officeart/2005/8/layout/hProcess10"/>
    <dgm:cxn modelId="{5C19B93E-BAEF-094F-B8FD-9F1058E66995}" type="presParOf" srcId="{8455BFE8-6BDB-E84D-86B6-75A12F613DA9}" destId="{11410871-4EDB-894B-A78B-74BACE73E65C}" srcOrd="2" destOrd="0" presId="urn:microsoft.com/office/officeart/2005/8/layout/hProcess10"/>
    <dgm:cxn modelId="{D637F8D2-42BE-8942-A4DA-0BC5C1E9AEDA}" type="presParOf" srcId="{11410871-4EDB-894B-A78B-74BACE73E65C}" destId="{B5934D3F-7C63-0C42-BCDC-A803FB516536}" srcOrd="0" destOrd="0" presId="urn:microsoft.com/office/officeart/2005/8/layout/hProcess10"/>
    <dgm:cxn modelId="{B8158290-A736-1B45-88DE-4F99E5EF4F2A}" type="presParOf" srcId="{11410871-4EDB-894B-A78B-74BACE73E65C}" destId="{F5AD8A05-1ACB-2743-B607-2BB0955D1CE4}" srcOrd="1" destOrd="0" presId="urn:microsoft.com/office/officeart/2005/8/layout/hProcess10"/>
    <dgm:cxn modelId="{8A80130E-3301-7D40-8C5F-676C85DBA964}" type="presParOf" srcId="{8455BFE8-6BDB-E84D-86B6-75A12F613DA9}" destId="{A2FB07D6-CBB1-724F-BFBF-287A38404657}" srcOrd="3" destOrd="0" presId="urn:microsoft.com/office/officeart/2005/8/layout/hProcess10"/>
    <dgm:cxn modelId="{92A7EF3B-ACDA-824E-B05E-1986E6AD5B45}" type="presParOf" srcId="{A2FB07D6-CBB1-724F-BFBF-287A38404657}" destId="{DFE8E1D3-1956-0744-A819-0992672E2300}" srcOrd="0" destOrd="0" presId="urn:microsoft.com/office/officeart/2005/8/layout/hProcess10"/>
    <dgm:cxn modelId="{A4F5485E-0C3D-E64F-BF6F-AD802E7A3E6D}" type="presParOf" srcId="{8455BFE8-6BDB-E84D-86B6-75A12F613DA9}" destId="{78F87C8E-7765-5946-A7D8-EEB4D44FFA95}" srcOrd="4" destOrd="0" presId="urn:microsoft.com/office/officeart/2005/8/layout/hProcess10"/>
    <dgm:cxn modelId="{937DB6D3-1310-DB47-BADB-7D77773A0180}" type="presParOf" srcId="{78F87C8E-7765-5946-A7D8-EEB4D44FFA95}" destId="{412BFC81-5A24-E644-9F8D-77632FBA96D8}" srcOrd="0" destOrd="0" presId="urn:microsoft.com/office/officeart/2005/8/layout/hProcess10"/>
    <dgm:cxn modelId="{1CB2C5ED-D3F2-DE4E-BFE9-523CBCE20B9C}" type="presParOf" srcId="{78F87C8E-7765-5946-A7D8-EEB4D44FFA95}" destId="{9EA1412B-8549-1B4B-9F6D-21F5515777E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440DF-AF7C-9A4B-BFD2-B8B2347F808B}">
      <dsp:nvSpPr>
        <dsp:cNvPr id="0" name=""/>
        <dsp:cNvSpPr/>
      </dsp:nvSpPr>
      <dsp:spPr>
        <a:xfrm>
          <a:off x="6116" y="444991"/>
          <a:ext cx="1998788" cy="19987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0B8AF1-ADFA-B246-B4C6-157A84FAAD0F}">
      <dsp:nvSpPr>
        <dsp:cNvPr id="0" name=""/>
        <dsp:cNvSpPr/>
      </dsp:nvSpPr>
      <dsp:spPr>
        <a:xfrm>
          <a:off x="207465" y="1644264"/>
          <a:ext cx="2246858" cy="199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Feature</a:t>
          </a:r>
          <a:r>
            <a:rPr lang="zh-CN" altLang="en-US" sz="1800" b="1" kern="1200" dirty="0" smtClean="0"/>
            <a:t> </a:t>
          </a:r>
          <a:r>
            <a:rPr lang="en-US" altLang="zh-CN" sz="1800" b="1" kern="1200" dirty="0" smtClean="0"/>
            <a:t>Extraction</a:t>
          </a:r>
          <a:endParaRPr lang="zh-CN" alt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Color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features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LBP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features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Gray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features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mr-IN" altLang="zh-CN" sz="1400" kern="1200" dirty="0" smtClean="0"/>
            <a:t>…</a:t>
          </a:r>
          <a:endParaRPr lang="zh-CN" altLang="en-US" sz="1400" kern="1200" dirty="0"/>
        </a:p>
      </dsp:txBody>
      <dsp:txXfrm>
        <a:off x="266008" y="1702807"/>
        <a:ext cx="2129772" cy="1881702"/>
      </dsp:txXfrm>
    </dsp:sp>
    <dsp:sp modelId="{AFC50048-9BCC-BC4E-828F-6FC56C302EDD}">
      <dsp:nvSpPr>
        <dsp:cNvPr id="0" name=""/>
        <dsp:cNvSpPr/>
      </dsp:nvSpPr>
      <dsp:spPr>
        <a:xfrm>
          <a:off x="2433328" y="1204245"/>
          <a:ext cx="428423" cy="480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433328" y="1300301"/>
        <a:ext cx="299896" cy="288169"/>
      </dsp:txXfrm>
    </dsp:sp>
    <dsp:sp modelId="{B5934D3F-7C63-0C42-BCDC-A803FB516536}">
      <dsp:nvSpPr>
        <dsp:cNvPr id="0" name=""/>
        <dsp:cNvSpPr/>
      </dsp:nvSpPr>
      <dsp:spPr>
        <a:xfrm>
          <a:off x="3228970" y="444991"/>
          <a:ext cx="1998788" cy="19987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AD8A05-1ACB-2743-B607-2BB0955D1CE4}">
      <dsp:nvSpPr>
        <dsp:cNvPr id="0" name=""/>
        <dsp:cNvSpPr/>
      </dsp:nvSpPr>
      <dsp:spPr>
        <a:xfrm>
          <a:off x="3430320" y="1644264"/>
          <a:ext cx="2246858" cy="199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Model</a:t>
          </a:r>
          <a:r>
            <a:rPr lang="zh-CN" altLang="en-US" sz="1800" b="1" kern="1200" dirty="0" smtClean="0"/>
            <a:t> </a:t>
          </a:r>
          <a:r>
            <a:rPr lang="en-US" altLang="zh-CN" sz="1800" b="1" kern="1200" dirty="0" smtClean="0"/>
            <a:t>Training</a:t>
          </a:r>
          <a:endParaRPr lang="zh-CN" alt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Random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Forest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Adaboost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Xgboost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CNN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SVM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Naive Bayes</a:t>
          </a:r>
          <a:endParaRPr lang="zh-CN" altLang="en-US" sz="1400" kern="1200" dirty="0"/>
        </a:p>
      </dsp:txBody>
      <dsp:txXfrm>
        <a:off x="3488863" y="1702807"/>
        <a:ext cx="2129772" cy="1881702"/>
      </dsp:txXfrm>
    </dsp:sp>
    <dsp:sp modelId="{A2FB07D6-CBB1-724F-BFBF-287A38404657}">
      <dsp:nvSpPr>
        <dsp:cNvPr id="0" name=""/>
        <dsp:cNvSpPr/>
      </dsp:nvSpPr>
      <dsp:spPr>
        <a:xfrm>
          <a:off x="5656182" y="1204245"/>
          <a:ext cx="428423" cy="480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656182" y="1300301"/>
        <a:ext cx="299896" cy="288169"/>
      </dsp:txXfrm>
    </dsp:sp>
    <dsp:sp modelId="{412BFC81-5A24-E644-9F8D-77632FBA96D8}">
      <dsp:nvSpPr>
        <dsp:cNvPr id="0" name=""/>
        <dsp:cNvSpPr/>
      </dsp:nvSpPr>
      <dsp:spPr>
        <a:xfrm>
          <a:off x="6451825" y="444991"/>
          <a:ext cx="1998788" cy="19987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A1412B-8549-1B4B-9F6D-21F5515777E6}">
      <dsp:nvSpPr>
        <dsp:cNvPr id="0" name=""/>
        <dsp:cNvSpPr/>
      </dsp:nvSpPr>
      <dsp:spPr>
        <a:xfrm>
          <a:off x="6777209" y="1644264"/>
          <a:ext cx="1998788" cy="199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Prediction</a:t>
          </a:r>
          <a:endParaRPr lang="zh-CN" alt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Baseline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Model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Advanced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Model</a:t>
          </a:r>
          <a:endParaRPr lang="zh-CN" altLang="en-US" sz="1400" kern="1200" dirty="0"/>
        </a:p>
      </dsp:txBody>
      <dsp:txXfrm>
        <a:off x="6835752" y="1702807"/>
        <a:ext cx="1881702" cy="1881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788BE-462B-F44C-B2A8-FB6878D9D40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CB27-7EB8-794F-B141-B0DDDADF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353D6-8C06-5545-9ADA-34F4175E7BF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CB27-7EB8-794F-B141-B0DDDADFB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1" y="2206952"/>
            <a:ext cx="7147931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208476"/>
            <a:ext cx="1190348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352494"/>
            <a:ext cx="910224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4" y="2291716"/>
            <a:ext cx="6947845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468951"/>
            <a:ext cx="7620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419458"/>
            <a:ext cx="6755166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354580"/>
            <a:ext cx="6760868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486150"/>
            <a:ext cx="655320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420275"/>
            <a:ext cx="662940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171450"/>
            <a:ext cx="1859280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263557"/>
            <a:ext cx="1672235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8" y="296571"/>
            <a:ext cx="1485531" cy="4341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72200" cy="4343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209800"/>
            <a:ext cx="8265160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2286001"/>
            <a:ext cx="803380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2400300"/>
            <a:ext cx="7696200" cy="97155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406141"/>
            <a:ext cx="7818120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455633"/>
            <a:ext cx="769620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2343150"/>
            <a:ext cx="781759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1828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14350"/>
            <a:ext cx="45720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129284"/>
            <a:ext cx="2716566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231854"/>
            <a:ext cx="2483254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228850"/>
            <a:ext cx="2298634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300734"/>
            <a:ext cx="2298634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66078"/>
            <a:ext cx="777240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3714750"/>
            <a:ext cx="777240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3771900"/>
            <a:ext cx="7600765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4229100"/>
            <a:ext cx="7328514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3806190"/>
            <a:ext cx="7946136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4242418"/>
            <a:ext cx="7244736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9051"/>
            <a:ext cx="7328514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08625"/>
            <a:ext cx="8595360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279647"/>
            <a:ext cx="8380520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366985"/>
            <a:ext cx="6629400" cy="10542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Poodles, Chicken, or Muffins?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86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mg_12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39" y="306280"/>
            <a:ext cx="4398970" cy="4398970"/>
          </a:xfrm>
          <a:prstGeom prst="rect">
            <a:avLst/>
          </a:prstGeom>
        </p:spPr>
      </p:pic>
      <p:pic>
        <p:nvPicPr>
          <p:cNvPr id="10" name="Picture 9" descr="img_01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4" y="306280"/>
            <a:ext cx="2948709" cy="44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4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project, we created a classification engine for color images of poodles, fried chicken, and muffins.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Baseline model: SIFT w/ GBM, compared it with other models, and elected the most optimal one.</a:t>
            </a:r>
          </a:p>
          <a:p>
            <a:endParaRPr lang="en-US" dirty="0" smtClean="0"/>
          </a:p>
          <a:p>
            <a:r>
              <a:rPr lang="en-US" dirty="0" smtClean="0"/>
              <a:t>Final model: </a:t>
            </a:r>
            <a:r>
              <a:rPr lang="en-US" dirty="0" err="1" smtClean="0"/>
              <a:t>SIFT+Color+LBP+Gray</a:t>
            </a:r>
            <a:r>
              <a:rPr lang="en-US" dirty="0" smtClean="0"/>
              <a:t> w/ </a:t>
            </a:r>
            <a:r>
              <a:rPr lang="en-US" dirty="0" err="1" smtClean="0"/>
              <a:t>AdaBoost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097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WORKING flow</a:t>
            </a:r>
            <a:endParaRPr kumimoji="1" lang="zh-CN" altLang="en-US" b="1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571861996"/>
              </p:ext>
            </p:extLst>
          </p:nvPr>
        </p:nvGraphicFramePr>
        <p:xfrm>
          <a:off x="204484" y="970269"/>
          <a:ext cx="8782115" cy="408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2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Extraction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SIFT (5000 features)</a:t>
            </a:r>
          </a:p>
          <a:p>
            <a:r>
              <a:rPr lang="en-US" dirty="0" smtClean="0"/>
              <a:t>Color: RGB &amp; HSV (Hue/Saturation/Brightness)</a:t>
            </a:r>
          </a:p>
          <a:p>
            <a:pPr lvl="1"/>
            <a:r>
              <a:rPr lang="en-US" dirty="0" smtClean="0"/>
              <a:t>+ 2000 new features</a:t>
            </a:r>
          </a:p>
          <a:p>
            <a:r>
              <a:rPr lang="en-US" dirty="0" smtClean="0"/>
              <a:t>Local Binary Pattern (LBP): textures and patterns</a:t>
            </a:r>
          </a:p>
          <a:p>
            <a:pPr lvl="1"/>
            <a:r>
              <a:rPr lang="en-US" dirty="0" smtClean="0"/>
              <a:t>+ 27 new features</a:t>
            </a:r>
          </a:p>
          <a:p>
            <a:r>
              <a:rPr lang="en-US" dirty="0" smtClean="0"/>
              <a:t>Gray scale</a:t>
            </a:r>
          </a:p>
          <a:p>
            <a:pPr lvl="1"/>
            <a:r>
              <a:rPr lang="en-US" dirty="0" smtClean="0"/>
              <a:t>+ 250 new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7" y="1314451"/>
            <a:ext cx="8417434" cy="328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Split data into training and test (75/25)</a:t>
            </a:r>
          </a:p>
          <a:p>
            <a:pPr marL="0" indent="0">
              <a:buNone/>
            </a:pPr>
            <a:r>
              <a:rPr lang="en-US" dirty="0" smtClean="0"/>
              <a:t>2. Tuning parameters for each model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adaboost</a:t>
            </a:r>
            <a:r>
              <a:rPr lang="en-US" dirty="0" smtClean="0"/>
              <a:t>, RF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smtClean="0"/>
              <a:t>Pick advanced model based </a:t>
            </a:r>
            <a:r>
              <a:rPr lang="en-US" dirty="0" smtClean="0"/>
              <a:t>on accuracy and time</a:t>
            </a:r>
          </a:p>
          <a:p>
            <a:pPr marL="0" indent="0">
              <a:buNone/>
            </a:pPr>
            <a:r>
              <a:rPr lang="en-US" dirty="0" smtClean="0"/>
              <a:t>4. Use the selected parameters to train the data</a:t>
            </a:r>
          </a:p>
          <a:p>
            <a:pPr marL="0" indent="0">
              <a:buNone/>
            </a:pPr>
            <a:r>
              <a:rPr lang="en-US" dirty="0" smtClean="0"/>
              <a:t>5. Compare performance of different models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Adjust and finalize the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3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2053"/>
            <a:ext cx="8260672" cy="779570"/>
          </a:xfrm>
        </p:spPr>
        <p:txBody>
          <a:bodyPr/>
          <a:lstStyle/>
          <a:p>
            <a:r>
              <a:rPr lang="en-US" b="1" dirty="0"/>
              <a:t>Models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981549"/>
              </p:ext>
            </p:extLst>
          </p:nvPr>
        </p:nvGraphicFramePr>
        <p:xfrm>
          <a:off x="601510" y="794862"/>
          <a:ext cx="792735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90"/>
                <a:gridCol w="1654975"/>
                <a:gridCol w="1904924"/>
                <a:gridCol w="2063667"/>
              </a:tblGrid>
              <a:tr h="576255">
                <a:tc>
                  <a:txBody>
                    <a:bodyPr/>
                    <a:lstStyle/>
                    <a:p>
                      <a:r>
                        <a:rPr lang="en-US" dirty="0" smtClean="0"/>
                        <a:t>Model       Features</a:t>
                      </a:r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SIFT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SIFT</a:t>
                      </a:r>
                      <a:r>
                        <a:rPr lang="en-US" baseline="0" dirty="0" err="1" smtClean="0"/>
                        <a:t>+Color+LBP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SIFT+Color+LBP+Gray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79.6%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89.6%</a:t>
                      </a:r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89.5%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 min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44 min</a:t>
                      </a:r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 min</a:t>
                      </a: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ntree</a:t>
                      </a:r>
                      <a:r>
                        <a:rPr lang="en-US" dirty="0" smtClean="0"/>
                        <a:t>=100)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76.6.%</a:t>
                      </a:r>
                    </a:p>
                  </a:txBody>
                  <a:tcP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 min</a:t>
                      </a:r>
                      <a:endParaRPr lang="en-US" dirty="0"/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 min</a:t>
                      </a:r>
                      <a:endParaRPr lang="en-US" dirty="0"/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(depth=30)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89.9%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91.5%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 min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 min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72.8%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2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ADABOOST TUNING</a:t>
            </a:r>
            <a:endParaRPr kumimoji="1"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560579"/>
              </p:ext>
            </p:extLst>
          </p:nvPr>
        </p:nvGraphicFramePr>
        <p:xfrm>
          <a:off x="457200" y="1356173"/>
          <a:ext cx="8229600" cy="35661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57400"/>
                <a:gridCol w="1901362"/>
                <a:gridCol w="2193550"/>
                <a:gridCol w="2077288"/>
              </a:tblGrid>
              <a:tr h="63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           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Features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93A29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rgbClr val="93A29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SIFT</a:t>
                      </a:r>
                      <a:r>
                        <a:rPr lang="zh-CN" altLang="zh-CN" dirty="0" smtClean="0"/>
                        <a:t>+</a:t>
                      </a:r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93A29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SIFT</a:t>
                      </a:r>
                      <a:r>
                        <a:rPr lang="zh-CN" altLang="zh-CN" dirty="0" smtClean="0"/>
                        <a:t>+</a:t>
                      </a:r>
                      <a:r>
                        <a:rPr lang="en-US" altLang="zh-CN" dirty="0" err="1" smtClean="0"/>
                        <a:t>Color+LBP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SIFT</a:t>
                      </a:r>
                      <a:r>
                        <a:rPr lang="zh-CN" altLang="zh-CN" dirty="0" smtClean="0"/>
                        <a:t>+</a:t>
                      </a:r>
                      <a:r>
                        <a:rPr lang="en-US" altLang="zh-CN" dirty="0" err="1" smtClean="0"/>
                        <a:t>Color+LBP+Gray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8</a:t>
                      </a:r>
                      <a:r>
                        <a:rPr lang="en-US" altLang="zh-CN" dirty="0" smtClean="0"/>
                        <a:t>5.6%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89.4%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89.9%</a:t>
                      </a:r>
                      <a:endParaRPr lang="zh-CN" altLang="en-US" dirty="0"/>
                    </a:p>
                  </a:txBody>
                  <a:tcPr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9</a:t>
                      </a:r>
                      <a:r>
                        <a:rPr lang="en-US" altLang="zh-CN" dirty="0" smtClean="0"/>
                        <a:t>1.5%</a:t>
                      </a:r>
                      <a:endParaRPr lang="zh-CN" altLang="en-US" dirty="0"/>
                    </a:p>
                  </a:txBody>
                  <a:tcPr>
                    <a:lnL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23min</a:t>
                      </a:r>
                      <a:endParaRPr lang="zh-CN" altLang="en-US" dirty="0"/>
                    </a:p>
                  </a:txBody>
                  <a:tcPr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26min</a:t>
                      </a:r>
                      <a:endParaRPr lang="zh-CN" altLang="en-US" dirty="0"/>
                    </a:p>
                  </a:txBody>
                  <a:tcPr>
                    <a:lnL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70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91.6%</a:t>
                      </a:r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92.7%</a:t>
                      </a:r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90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93.4%</a:t>
                      </a:r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3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Baseline(Sift) VS ADABOOST</a:t>
            </a:r>
            <a:endParaRPr kumimoji="1" lang="zh-CN" altLang="en-US" b="1" dirty="0"/>
          </a:p>
        </p:txBody>
      </p:sp>
      <p:grpSp>
        <p:nvGrpSpPr>
          <p:cNvPr id="8" name="Group 30"/>
          <p:cNvGrpSpPr/>
          <p:nvPr/>
        </p:nvGrpSpPr>
        <p:grpSpPr>
          <a:xfrm>
            <a:off x="683021" y="1581889"/>
            <a:ext cx="3072622" cy="699422"/>
            <a:chOff x="599861" y="2886466"/>
            <a:chExt cx="3072622" cy="699422"/>
          </a:xfrm>
        </p:grpSpPr>
        <p:sp>
          <p:nvSpPr>
            <p:cNvPr id="9" name="Oval 48"/>
            <p:cNvSpPr/>
            <p:nvPr/>
          </p:nvSpPr>
          <p:spPr>
            <a:xfrm>
              <a:off x="599861" y="2921604"/>
              <a:ext cx="572448" cy="572448"/>
            </a:xfrm>
            <a:prstGeom prst="ellipse">
              <a:avLst/>
            </a:prstGeom>
            <a:solidFill>
              <a:srgbClr val="68868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33"/>
            <p:cNvSpPr>
              <a:spLocks noChangeAspect="1" noEditPoints="1"/>
            </p:cNvSpPr>
            <p:nvPr/>
          </p:nvSpPr>
          <p:spPr bwMode="auto">
            <a:xfrm>
              <a:off x="732603" y="3045632"/>
              <a:ext cx="296044" cy="287572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50"/>
            <p:cNvSpPr/>
            <p:nvPr/>
          </p:nvSpPr>
          <p:spPr>
            <a:xfrm>
              <a:off x="1232513" y="2886466"/>
              <a:ext cx="2439970" cy="699422"/>
            </a:xfrm>
            <a:prstGeom prst="rect">
              <a:avLst/>
            </a:prstGeom>
            <a:solidFill>
              <a:srgbClr val="BEC7C2">
                <a:alpha val="52000"/>
              </a:srgbClr>
            </a:solidFill>
          </p:spPr>
          <p:txBody>
            <a:bodyPr wrap="square"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sz="1600" b="1" kern="0" dirty="0" smtClean="0">
                  <a:solidFill>
                    <a:sysClr val="windowText" lastClr="000000"/>
                  </a:solidFill>
                </a:rPr>
                <a:t>Train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time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noProof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sz="1400" kern="0" noProof="0" dirty="0" smtClean="0">
                  <a:solidFill>
                    <a:sysClr val="windowText" lastClr="000000"/>
                  </a:solidFill>
                </a:rPr>
                <a:t>Baseline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3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5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min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Adaboost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: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26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min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30"/>
          <p:cNvGrpSpPr/>
          <p:nvPr/>
        </p:nvGrpSpPr>
        <p:grpSpPr>
          <a:xfrm>
            <a:off x="726070" y="2770700"/>
            <a:ext cx="3029573" cy="699422"/>
            <a:chOff x="642910" y="2886466"/>
            <a:chExt cx="3029573" cy="699422"/>
          </a:xfrm>
        </p:grpSpPr>
        <p:sp>
          <p:nvSpPr>
            <p:cNvPr id="17" name="Oval 48"/>
            <p:cNvSpPr/>
            <p:nvPr/>
          </p:nvSpPr>
          <p:spPr>
            <a:xfrm>
              <a:off x="642910" y="2921604"/>
              <a:ext cx="572448" cy="572448"/>
            </a:xfrm>
            <a:prstGeom prst="ellipse">
              <a:avLst/>
            </a:prstGeom>
            <a:solidFill>
              <a:srgbClr val="68868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" name="Rectangle 50"/>
            <p:cNvSpPr/>
            <p:nvPr/>
          </p:nvSpPr>
          <p:spPr>
            <a:xfrm>
              <a:off x="1232513" y="2886466"/>
              <a:ext cx="2439970" cy="699422"/>
            </a:xfrm>
            <a:prstGeom prst="rect">
              <a:avLst/>
            </a:prstGeom>
            <a:solidFill>
              <a:srgbClr val="BEC7C2">
                <a:alpha val="52000"/>
              </a:srgbClr>
            </a:solidFill>
          </p:spPr>
          <p:txBody>
            <a:bodyPr wrap="square"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altLang="zh-CN" sz="1600" b="1" kern="0" dirty="0" smtClean="0">
                  <a:solidFill>
                    <a:sysClr val="windowText" lastClr="000000"/>
                  </a:solidFill>
                </a:rPr>
                <a:t>Accuracy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noProof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sz="1400" kern="0" noProof="0" dirty="0" smtClean="0">
                  <a:solidFill>
                    <a:sysClr val="windowText" lastClr="000000"/>
                  </a:solidFill>
                </a:rPr>
                <a:t>Baseline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7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9.0%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Adaboost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: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91.5%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 41"/>
          <p:cNvSpPr>
            <a:spLocks noChangeAspect="1" noEditPoints="1"/>
          </p:cNvSpPr>
          <p:nvPr/>
        </p:nvSpPr>
        <p:spPr bwMode="auto">
          <a:xfrm>
            <a:off x="881427" y="2941037"/>
            <a:ext cx="296044" cy="358748"/>
          </a:xfrm>
          <a:custGeom>
            <a:avLst/>
            <a:gdLst>
              <a:gd name="T0" fmla="*/ 487 w 800"/>
              <a:gd name="T1" fmla="*/ 761 h 969"/>
              <a:gd name="T2" fmla="*/ 487 w 800"/>
              <a:gd name="T3" fmla="*/ 605 h 969"/>
              <a:gd name="T4" fmla="*/ 136 w 800"/>
              <a:gd name="T5" fmla="*/ 254 h 969"/>
              <a:gd name="T6" fmla="*/ 275 w 800"/>
              <a:gd name="T7" fmla="*/ 254 h 969"/>
              <a:gd name="T8" fmla="*/ 275 w 800"/>
              <a:gd name="T9" fmla="*/ 211 h 969"/>
              <a:gd name="T10" fmla="*/ 64 w 800"/>
              <a:gd name="T11" fmla="*/ 211 h 969"/>
              <a:gd name="T12" fmla="*/ 64 w 800"/>
              <a:gd name="T13" fmla="*/ 423 h 969"/>
              <a:gd name="T14" fmla="*/ 106 w 800"/>
              <a:gd name="T15" fmla="*/ 423 h 969"/>
              <a:gd name="T16" fmla="*/ 106 w 800"/>
              <a:gd name="T17" fmla="*/ 283 h 969"/>
              <a:gd name="T18" fmla="*/ 445 w 800"/>
              <a:gd name="T19" fmla="*/ 622 h 969"/>
              <a:gd name="T20" fmla="*/ 445 w 800"/>
              <a:gd name="T21" fmla="*/ 761 h 969"/>
              <a:gd name="T22" fmla="*/ 360 w 800"/>
              <a:gd name="T23" fmla="*/ 863 h 969"/>
              <a:gd name="T24" fmla="*/ 466 w 800"/>
              <a:gd name="T25" fmla="*/ 969 h 969"/>
              <a:gd name="T26" fmla="*/ 572 w 800"/>
              <a:gd name="T27" fmla="*/ 863 h 969"/>
              <a:gd name="T28" fmla="*/ 487 w 800"/>
              <a:gd name="T29" fmla="*/ 761 h 969"/>
              <a:gd name="T30" fmla="*/ 466 w 800"/>
              <a:gd name="T31" fmla="*/ 931 h 969"/>
              <a:gd name="T32" fmla="*/ 403 w 800"/>
              <a:gd name="T33" fmla="*/ 867 h 969"/>
              <a:gd name="T34" fmla="*/ 466 w 800"/>
              <a:gd name="T35" fmla="*/ 804 h 969"/>
              <a:gd name="T36" fmla="*/ 529 w 800"/>
              <a:gd name="T37" fmla="*/ 867 h 969"/>
              <a:gd name="T38" fmla="*/ 466 w 800"/>
              <a:gd name="T39" fmla="*/ 931 h 969"/>
              <a:gd name="T40" fmla="*/ 178 w 800"/>
              <a:gd name="T41" fmla="*/ 592 h 969"/>
              <a:gd name="T42" fmla="*/ 106 w 800"/>
              <a:gd name="T43" fmla="*/ 668 h 969"/>
              <a:gd name="T44" fmla="*/ 30 w 800"/>
              <a:gd name="T45" fmla="*/ 592 h 969"/>
              <a:gd name="T46" fmla="*/ 0 w 800"/>
              <a:gd name="T47" fmla="*/ 622 h 969"/>
              <a:gd name="T48" fmla="*/ 77 w 800"/>
              <a:gd name="T49" fmla="*/ 698 h 969"/>
              <a:gd name="T50" fmla="*/ 0 w 800"/>
              <a:gd name="T51" fmla="*/ 770 h 969"/>
              <a:gd name="T52" fmla="*/ 30 w 800"/>
              <a:gd name="T53" fmla="*/ 800 h 969"/>
              <a:gd name="T54" fmla="*/ 106 w 800"/>
              <a:gd name="T55" fmla="*/ 728 h 969"/>
              <a:gd name="T56" fmla="*/ 178 w 800"/>
              <a:gd name="T57" fmla="*/ 800 h 969"/>
              <a:gd name="T58" fmla="*/ 208 w 800"/>
              <a:gd name="T59" fmla="*/ 770 h 969"/>
              <a:gd name="T60" fmla="*/ 136 w 800"/>
              <a:gd name="T61" fmla="*/ 698 h 969"/>
              <a:gd name="T62" fmla="*/ 208 w 800"/>
              <a:gd name="T63" fmla="*/ 622 h 969"/>
              <a:gd name="T64" fmla="*/ 178 w 800"/>
              <a:gd name="T65" fmla="*/ 592 h 969"/>
              <a:gd name="T66" fmla="*/ 800 w 800"/>
              <a:gd name="T67" fmla="*/ 325 h 969"/>
              <a:gd name="T68" fmla="*/ 771 w 800"/>
              <a:gd name="T69" fmla="*/ 296 h 969"/>
              <a:gd name="T70" fmla="*/ 699 w 800"/>
              <a:gd name="T71" fmla="*/ 372 h 969"/>
              <a:gd name="T72" fmla="*/ 623 w 800"/>
              <a:gd name="T73" fmla="*/ 296 h 969"/>
              <a:gd name="T74" fmla="*/ 593 w 800"/>
              <a:gd name="T75" fmla="*/ 325 h 969"/>
              <a:gd name="T76" fmla="*/ 669 w 800"/>
              <a:gd name="T77" fmla="*/ 402 h 969"/>
              <a:gd name="T78" fmla="*/ 593 w 800"/>
              <a:gd name="T79" fmla="*/ 474 h 969"/>
              <a:gd name="T80" fmla="*/ 623 w 800"/>
              <a:gd name="T81" fmla="*/ 503 h 969"/>
              <a:gd name="T82" fmla="*/ 699 w 800"/>
              <a:gd name="T83" fmla="*/ 431 h 969"/>
              <a:gd name="T84" fmla="*/ 771 w 800"/>
              <a:gd name="T85" fmla="*/ 503 h 969"/>
              <a:gd name="T86" fmla="*/ 800 w 800"/>
              <a:gd name="T87" fmla="*/ 474 h 969"/>
              <a:gd name="T88" fmla="*/ 729 w 800"/>
              <a:gd name="T89" fmla="*/ 402 h 969"/>
              <a:gd name="T90" fmla="*/ 800 w 800"/>
              <a:gd name="T91" fmla="*/ 325 h 969"/>
              <a:gd name="T92" fmla="*/ 559 w 800"/>
              <a:gd name="T93" fmla="*/ 0 h 969"/>
              <a:gd name="T94" fmla="*/ 487 w 800"/>
              <a:gd name="T95" fmla="*/ 76 h 969"/>
              <a:gd name="T96" fmla="*/ 411 w 800"/>
              <a:gd name="T97" fmla="*/ 0 h 969"/>
              <a:gd name="T98" fmla="*/ 381 w 800"/>
              <a:gd name="T99" fmla="*/ 29 h 969"/>
              <a:gd name="T100" fmla="*/ 458 w 800"/>
              <a:gd name="T101" fmla="*/ 105 h 969"/>
              <a:gd name="T102" fmla="*/ 381 w 800"/>
              <a:gd name="T103" fmla="*/ 177 h 969"/>
              <a:gd name="T104" fmla="*/ 411 w 800"/>
              <a:gd name="T105" fmla="*/ 207 h 969"/>
              <a:gd name="T106" fmla="*/ 487 w 800"/>
              <a:gd name="T107" fmla="*/ 135 h 969"/>
              <a:gd name="T108" fmla="*/ 559 w 800"/>
              <a:gd name="T109" fmla="*/ 207 h 969"/>
              <a:gd name="T110" fmla="*/ 589 w 800"/>
              <a:gd name="T111" fmla="*/ 177 h 969"/>
              <a:gd name="T112" fmla="*/ 517 w 800"/>
              <a:gd name="T113" fmla="*/ 105 h 969"/>
              <a:gd name="T114" fmla="*/ 589 w 800"/>
              <a:gd name="T115" fmla="*/ 29 h 969"/>
              <a:gd name="T116" fmla="*/ 559 w 800"/>
              <a:gd name="T11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" h="969">
                <a:moveTo>
                  <a:pt x="487" y="761"/>
                </a:moveTo>
                <a:cubicBezTo>
                  <a:pt x="487" y="605"/>
                  <a:pt x="487" y="605"/>
                  <a:pt x="487" y="605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75" y="211"/>
                  <a:pt x="275" y="211"/>
                  <a:pt x="275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64" y="423"/>
                  <a:pt x="64" y="423"/>
                  <a:pt x="64" y="423"/>
                </a:cubicBezTo>
                <a:cubicBezTo>
                  <a:pt x="106" y="423"/>
                  <a:pt x="106" y="423"/>
                  <a:pt x="106" y="42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445" y="622"/>
                  <a:pt x="445" y="622"/>
                  <a:pt x="445" y="622"/>
                </a:cubicBezTo>
                <a:cubicBezTo>
                  <a:pt x="445" y="761"/>
                  <a:pt x="445" y="761"/>
                  <a:pt x="445" y="761"/>
                </a:cubicBezTo>
                <a:cubicBezTo>
                  <a:pt x="398" y="770"/>
                  <a:pt x="360" y="812"/>
                  <a:pt x="360" y="863"/>
                </a:cubicBezTo>
                <a:cubicBezTo>
                  <a:pt x="360" y="922"/>
                  <a:pt x="407" y="969"/>
                  <a:pt x="466" y="969"/>
                </a:cubicBezTo>
                <a:cubicBezTo>
                  <a:pt x="525" y="969"/>
                  <a:pt x="572" y="922"/>
                  <a:pt x="572" y="863"/>
                </a:cubicBezTo>
                <a:cubicBezTo>
                  <a:pt x="572" y="817"/>
                  <a:pt x="534" y="774"/>
                  <a:pt x="487" y="761"/>
                </a:cubicBezTo>
                <a:close/>
                <a:moveTo>
                  <a:pt x="466" y="931"/>
                </a:moveTo>
                <a:cubicBezTo>
                  <a:pt x="432" y="931"/>
                  <a:pt x="403" y="901"/>
                  <a:pt x="403" y="867"/>
                </a:cubicBezTo>
                <a:cubicBezTo>
                  <a:pt x="403" y="834"/>
                  <a:pt x="428" y="804"/>
                  <a:pt x="466" y="804"/>
                </a:cubicBezTo>
                <a:cubicBezTo>
                  <a:pt x="504" y="804"/>
                  <a:pt x="529" y="834"/>
                  <a:pt x="529" y="867"/>
                </a:cubicBezTo>
                <a:cubicBezTo>
                  <a:pt x="529" y="901"/>
                  <a:pt x="500" y="931"/>
                  <a:pt x="466" y="931"/>
                </a:cubicBezTo>
                <a:close/>
                <a:moveTo>
                  <a:pt x="178" y="592"/>
                </a:moveTo>
                <a:cubicBezTo>
                  <a:pt x="106" y="668"/>
                  <a:pt x="106" y="668"/>
                  <a:pt x="106" y="668"/>
                </a:cubicBezTo>
                <a:cubicBezTo>
                  <a:pt x="30" y="592"/>
                  <a:pt x="30" y="592"/>
                  <a:pt x="30" y="592"/>
                </a:cubicBezTo>
                <a:cubicBezTo>
                  <a:pt x="0" y="622"/>
                  <a:pt x="0" y="622"/>
                  <a:pt x="0" y="622"/>
                </a:cubicBezTo>
                <a:cubicBezTo>
                  <a:pt x="77" y="698"/>
                  <a:pt x="77" y="698"/>
                  <a:pt x="77" y="698"/>
                </a:cubicBezTo>
                <a:cubicBezTo>
                  <a:pt x="0" y="770"/>
                  <a:pt x="0" y="770"/>
                  <a:pt x="0" y="770"/>
                </a:cubicBezTo>
                <a:cubicBezTo>
                  <a:pt x="30" y="800"/>
                  <a:pt x="30" y="800"/>
                  <a:pt x="30" y="800"/>
                </a:cubicBezTo>
                <a:cubicBezTo>
                  <a:pt x="106" y="728"/>
                  <a:pt x="106" y="728"/>
                  <a:pt x="106" y="728"/>
                </a:cubicBezTo>
                <a:cubicBezTo>
                  <a:pt x="178" y="800"/>
                  <a:pt x="178" y="800"/>
                  <a:pt x="178" y="800"/>
                </a:cubicBezTo>
                <a:cubicBezTo>
                  <a:pt x="208" y="770"/>
                  <a:pt x="208" y="770"/>
                  <a:pt x="208" y="770"/>
                </a:cubicBezTo>
                <a:cubicBezTo>
                  <a:pt x="136" y="698"/>
                  <a:pt x="136" y="698"/>
                  <a:pt x="136" y="698"/>
                </a:cubicBezTo>
                <a:cubicBezTo>
                  <a:pt x="208" y="622"/>
                  <a:pt x="208" y="622"/>
                  <a:pt x="208" y="622"/>
                </a:cubicBezTo>
                <a:lnTo>
                  <a:pt x="178" y="592"/>
                </a:lnTo>
                <a:close/>
                <a:moveTo>
                  <a:pt x="800" y="325"/>
                </a:moveTo>
                <a:cubicBezTo>
                  <a:pt x="771" y="296"/>
                  <a:pt x="771" y="296"/>
                  <a:pt x="771" y="296"/>
                </a:cubicBezTo>
                <a:cubicBezTo>
                  <a:pt x="699" y="372"/>
                  <a:pt x="699" y="372"/>
                  <a:pt x="699" y="372"/>
                </a:cubicBezTo>
                <a:cubicBezTo>
                  <a:pt x="623" y="296"/>
                  <a:pt x="623" y="296"/>
                  <a:pt x="623" y="296"/>
                </a:cubicBezTo>
                <a:cubicBezTo>
                  <a:pt x="593" y="325"/>
                  <a:pt x="593" y="325"/>
                  <a:pt x="593" y="325"/>
                </a:cubicBezTo>
                <a:cubicBezTo>
                  <a:pt x="669" y="402"/>
                  <a:pt x="669" y="402"/>
                  <a:pt x="669" y="402"/>
                </a:cubicBezTo>
                <a:cubicBezTo>
                  <a:pt x="593" y="474"/>
                  <a:pt x="593" y="474"/>
                  <a:pt x="593" y="474"/>
                </a:cubicBezTo>
                <a:cubicBezTo>
                  <a:pt x="623" y="503"/>
                  <a:pt x="623" y="503"/>
                  <a:pt x="623" y="503"/>
                </a:cubicBezTo>
                <a:cubicBezTo>
                  <a:pt x="699" y="431"/>
                  <a:pt x="699" y="431"/>
                  <a:pt x="699" y="431"/>
                </a:cubicBezTo>
                <a:cubicBezTo>
                  <a:pt x="771" y="503"/>
                  <a:pt x="771" y="503"/>
                  <a:pt x="771" y="503"/>
                </a:cubicBezTo>
                <a:cubicBezTo>
                  <a:pt x="800" y="474"/>
                  <a:pt x="800" y="474"/>
                  <a:pt x="800" y="474"/>
                </a:cubicBezTo>
                <a:cubicBezTo>
                  <a:pt x="729" y="402"/>
                  <a:pt x="729" y="402"/>
                  <a:pt x="729" y="402"/>
                </a:cubicBezTo>
                <a:lnTo>
                  <a:pt x="800" y="325"/>
                </a:lnTo>
                <a:close/>
                <a:moveTo>
                  <a:pt x="559" y="0"/>
                </a:moveTo>
                <a:cubicBezTo>
                  <a:pt x="487" y="76"/>
                  <a:pt x="487" y="76"/>
                  <a:pt x="487" y="76"/>
                </a:cubicBezTo>
                <a:cubicBezTo>
                  <a:pt x="411" y="0"/>
                  <a:pt x="411" y="0"/>
                  <a:pt x="411" y="0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458" y="105"/>
                  <a:pt x="458" y="105"/>
                  <a:pt x="458" y="105"/>
                </a:cubicBezTo>
                <a:cubicBezTo>
                  <a:pt x="381" y="177"/>
                  <a:pt x="381" y="177"/>
                  <a:pt x="381" y="177"/>
                </a:cubicBezTo>
                <a:cubicBezTo>
                  <a:pt x="411" y="207"/>
                  <a:pt x="411" y="207"/>
                  <a:pt x="411" y="207"/>
                </a:cubicBezTo>
                <a:cubicBezTo>
                  <a:pt x="487" y="135"/>
                  <a:pt x="487" y="135"/>
                  <a:pt x="487" y="135"/>
                </a:cubicBezTo>
                <a:cubicBezTo>
                  <a:pt x="559" y="207"/>
                  <a:pt x="559" y="207"/>
                  <a:pt x="559" y="207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89" y="29"/>
                  <a:pt x="589" y="29"/>
                  <a:pt x="589" y="29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组 4"/>
          <p:cNvGrpSpPr/>
          <p:nvPr/>
        </p:nvGrpSpPr>
        <p:grpSpPr>
          <a:xfrm>
            <a:off x="4444869" y="1823340"/>
            <a:ext cx="1678934" cy="3111015"/>
            <a:chOff x="4444869" y="1823340"/>
            <a:chExt cx="1678934" cy="3111015"/>
          </a:xfrm>
        </p:grpSpPr>
        <p:grpSp>
          <p:nvGrpSpPr>
            <p:cNvPr id="4" name="组 3"/>
            <p:cNvGrpSpPr/>
            <p:nvPr/>
          </p:nvGrpSpPr>
          <p:grpSpPr>
            <a:xfrm>
              <a:off x="4444869" y="1823340"/>
              <a:ext cx="1678934" cy="3111015"/>
              <a:chOff x="4444869" y="1823340"/>
              <a:chExt cx="1678934" cy="3111015"/>
            </a:xfrm>
          </p:grpSpPr>
          <p:grpSp>
            <p:nvGrpSpPr>
              <p:cNvPr id="3" name="组 2"/>
              <p:cNvGrpSpPr/>
              <p:nvPr/>
            </p:nvGrpSpPr>
            <p:grpSpPr>
              <a:xfrm>
                <a:off x="4444869" y="1823340"/>
                <a:ext cx="1678934" cy="3111015"/>
                <a:chOff x="4444869" y="1823340"/>
                <a:chExt cx="1678934" cy="3111015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4444869" y="1823340"/>
                  <a:ext cx="839467" cy="259395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284337" y="2432500"/>
                  <a:ext cx="839466" cy="19847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Rectangle 50"/>
                <p:cNvSpPr/>
                <p:nvPr/>
              </p:nvSpPr>
              <p:spPr>
                <a:xfrm>
                  <a:off x="4444869" y="4417290"/>
                  <a:ext cx="1678934" cy="517065"/>
                </a:xfrm>
                <a:prstGeom prst="rect">
                  <a:avLst/>
                </a:prstGeom>
                <a:solidFill>
                  <a:srgbClr val="BEC7C2">
                    <a:alpha val="52000"/>
                  </a:srgbClr>
                </a:solidFill>
              </p:spPr>
              <p:txBody>
                <a:bodyPr wrap="square" lIns="0" r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 </a:t>
                  </a:r>
                  <a:r>
                    <a:rPr lang="en-US" altLang="zh-CN" sz="1200" b="1" kern="0" dirty="0" smtClean="0">
                      <a:solidFill>
                        <a:sysClr val="windowText" lastClr="000000"/>
                      </a:solidFill>
                    </a:rPr>
                    <a:t>Baseline</a:t>
                  </a:r>
                  <a:r>
                    <a:rPr lang="zh-CN" altLang="en-US" sz="1200" b="1" kern="0" dirty="0" smtClean="0">
                      <a:solidFill>
                        <a:sysClr val="windowText" lastClr="000000"/>
                      </a:solidFill>
                    </a:rPr>
                    <a:t>    </a:t>
                  </a:r>
                  <a:r>
                    <a:rPr lang="en-US" altLang="zh-CN" sz="1200" b="1" kern="0" dirty="0" err="1" smtClean="0">
                      <a:solidFill>
                        <a:sysClr val="windowText" lastClr="000000"/>
                      </a:solidFill>
                    </a:rPr>
                    <a:t>Adaboost</a:t>
                  </a:r>
                  <a:endParaRPr lang="en-US" altLang="zh-CN" sz="1200" b="1" kern="0" dirty="0" smtClean="0">
                    <a:solidFill>
                      <a:sysClr val="windowText" lastClr="000000"/>
                    </a:solidFill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altLang="zh-CN" sz="1600" b="1" kern="0" dirty="0" smtClean="0">
                      <a:solidFill>
                        <a:sysClr val="windowText" lastClr="000000"/>
                      </a:solidFill>
                    </a:rPr>
                    <a:t>Time</a:t>
                  </a:r>
                  <a:endPara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5" name="Rectangle 23"/>
              <p:cNvSpPr/>
              <p:nvPr/>
            </p:nvSpPr>
            <p:spPr>
              <a:xfrm>
                <a:off x="4563255" y="2770700"/>
                <a:ext cx="538120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FFFFFF"/>
                    </a:solidFill>
                  </a:rPr>
                  <a:t>36</a:t>
                </a:r>
              </a:p>
              <a:p>
                <a:pPr algn="ctr"/>
                <a:r>
                  <a:rPr lang="en-US" sz="1200" dirty="0" smtClean="0">
                    <a:solidFill>
                      <a:srgbClr val="FFFFFF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rgbClr val="FFFFFF"/>
                    </a:solidFill>
                  </a:rPr>
                  <a:t>mins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" name="Rectangle 23"/>
            <p:cNvSpPr/>
            <p:nvPr/>
          </p:nvSpPr>
          <p:spPr>
            <a:xfrm>
              <a:off x="5381199" y="3285456"/>
              <a:ext cx="581169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FFFFFF"/>
                  </a:solidFill>
                </a:rPr>
                <a:t>26</a:t>
              </a: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</a:p>
            <a:p>
              <a:pPr algn="ctr"/>
              <a:r>
                <a:rPr lang="en-US" sz="1200" dirty="0" err="1" smtClean="0">
                  <a:solidFill>
                    <a:srgbClr val="FFFFFF"/>
                  </a:solidFill>
                </a:rPr>
                <a:t>mins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6535253" y="1745402"/>
            <a:ext cx="1678934" cy="3184251"/>
            <a:chOff x="6535253" y="1745402"/>
            <a:chExt cx="1678934" cy="3184251"/>
          </a:xfrm>
        </p:grpSpPr>
        <p:grpSp>
          <p:nvGrpSpPr>
            <p:cNvPr id="7" name="组 6"/>
            <p:cNvGrpSpPr/>
            <p:nvPr/>
          </p:nvGrpSpPr>
          <p:grpSpPr>
            <a:xfrm>
              <a:off x="6535253" y="1745402"/>
              <a:ext cx="1678934" cy="3184251"/>
              <a:chOff x="6535253" y="1745402"/>
              <a:chExt cx="1678934" cy="3184251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6535253" y="1745402"/>
                <a:ext cx="1678934" cy="3184251"/>
                <a:chOff x="6535253" y="1745402"/>
                <a:chExt cx="1678934" cy="3184251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6535253" y="2281311"/>
                  <a:ext cx="807747" cy="213597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7343000" y="1745402"/>
                  <a:ext cx="868707" cy="26718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Rectangle 50"/>
                <p:cNvSpPr/>
                <p:nvPr/>
              </p:nvSpPr>
              <p:spPr>
                <a:xfrm>
                  <a:off x="6535253" y="4412588"/>
                  <a:ext cx="1678934" cy="517065"/>
                </a:xfrm>
                <a:prstGeom prst="rect">
                  <a:avLst/>
                </a:prstGeom>
                <a:solidFill>
                  <a:srgbClr val="BEC7C2">
                    <a:alpha val="52000"/>
                  </a:srgbClr>
                </a:solidFill>
              </p:spPr>
              <p:txBody>
                <a:bodyPr wrap="square" lIns="0" r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 </a:t>
                  </a:r>
                  <a:r>
                    <a:rPr lang="en-US" altLang="zh-CN" sz="1200" b="1" kern="0" dirty="0" smtClean="0">
                      <a:solidFill>
                        <a:sysClr val="windowText" lastClr="000000"/>
                      </a:solidFill>
                    </a:rPr>
                    <a:t>Baseline</a:t>
                  </a:r>
                  <a:r>
                    <a:rPr lang="zh-CN" altLang="en-US" sz="1200" b="1" kern="0" dirty="0" smtClean="0">
                      <a:solidFill>
                        <a:sysClr val="windowText" lastClr="000000"/>
                      </a:solidFill>
                    </a:rPr>
                    <a:t>    </a:t>
                  </a:r>
                  <a:r>
                    <a:rPr lang="en-US" altLang="zh-CN" sz="1200" b="1" kern="0" dirty="0" err="1" smtClean="0">
                      <a:solidFill>
                        <a:sysClr val="windowText" lastClr="000000"/>
                      </a:solidFill>
                    </a:rPr>
                    <a:t>Adaboost</a:t>
                  </a:r>
                  <a:endParaRPr lang="en-US" altLang="zh-CN" sz="1200" b="1" kern="0" dirty="0" smtClean="0">
                    <a:solidFill>
                      <a:sysClr val="windowText" lastClr="000000"/>
                    </a:solidFill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altLang="zh-CN" sz="1600" b="1" kern="0" dirty="0" smtClean="0">
                      <a:solidFill>
                        <a:sysClr val="windowText" lastClr="000000"/>
                      </a:solidFill>
                    </a:rPr>
                    <a:t>Accuracy</a:t>
                  </a:r>
                  <a:endPara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Rectangle 23"/>
              <p:cNvSpPr/>
              <p:nvPr/>
            </p:nvSpPr>
            <p:spPr>
              <a:xfrm>
                <a:off x="6631361" y="3015433"/>
                <a:ext cx="538120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zh-CN" altLang="zh-CN" sz="1200" dirty="0" smtClean="0">
                    <a:solidFill>
                      <a:srgbClr val="FFFFFF"/>
                    </a:solidFill>
                  </a:rPr>
                  <a:t>7</a:t>
                </a:r>
                <a:r>
                  <a:rPr lang="en-US" altLang="zh-CN" sz="1200" dirty="0" smtClean="0">
                    <a:solidFill>
                      <a:srgbClr val="FFFFFF"/>
                    </a:solidFill>
                  </a:rPr>
                  <a:t>9.6%</a:t>
                </a:r>
              </a:p>
            </p:txBody>
          </p:sp>
        </p:grpSp>
        <p:sp>
          <p:nvSpPr>
            <p:cNvPr id="31" name="Rectangle 23"/>
            <p:cNvSpPr/>
            <p:nvPr/>
          </p:nvSpPr>
          <p:spPr>
            <a:xfrm>
              <a:off x="7461792" y="2713505"/>
              <a:ext cx="538120" cy="1846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FFFFFF"/>
                  </a:solidFill>
                </a:rPr>
                <a:t>91.5%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48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Misclassification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7786"/>
            <a:ext cx="8229600" cy="4237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on 750 test images: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likely to mess up with chicken and dog:</a:t>
            </a:r>
          </a:p>
          <a:p>
            <a:pPr lvl="1"/>
            <a:r>
              <a:rPr lang="en-US" b="1" dirty="0" smtClean="0"/>
              <a:t>Chicken / Dog: 34</a:t>
            </a:r>
          </a:p>
          <a:p>
            <a:pPr lvl="1"/>
            <a:r>
              <a:rPr lang="en-US" dirty="0" smtClean="0"/>
              <a:t>Chicken / Muffin: 14</a:t>
            </a:r>
          </a:p>
          <a:p>
            <a:pPr lvl="1"/>
            <a:r>
              <a:rPr lang="en-US" dirty="0" smtClean="0"/>
              <a:t>Muffin / Dog:16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42866"/>
              </p:ext>
            </p:extLst>
          </p:nvPr>
        </p:nvGraphicFramePr>
        <p:xfrm>
          <a:off x="457200" y="1519719"/>
          <a:ext cx="8229604" cy="205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590"/>
                <a:gridCol w="1790288"/>
                <a:gridCol w="2040095"/>
                <a:gridCol w="1983631"/>
              </a:tblGrid>
              <a:tr h="32836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Muffin (0)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Chicken (1)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Dog (2)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Pred_as_Muffin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Pred_as_Chicken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12</a:t>
                      </a:r>
                      <a:endParaRPr lang="en-US" sz="1800" b="1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Pred_as_Dog</a:t>
                      </a:r>
                      <a:endParaRPr lang="en-US" sz="1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22</a:t>
                      </a:r>
                      <a:endParaRPr 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29</a:t>
                      </a:r>
                      <a:endParaRPr 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0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1587</TotalTime>
  <Words>431</Words>
  <Application>Microsoft Macintosh PowerPoint</Application>
  <PresentationFormat>On-screen Show (16:9)</PresentationFormat>
  <Paragraphs>150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Poodles, Chicken, or Muffins?</vt:lpstr>
      <vt:lpstr>Overview</vt:lpstr>
      <vt:lpstr>WORKING flow</vt:lpstr>
      <vt:lpstr>Feature Extraction</vt:lpstr>
      <vt:lpstr>Model Training</vt:lpstr>
      <vt:lpstr>Models Comparison</vt:lpstr>
      <vt:lpstr>ADABOOST TUNING</vt:lpstr>
      <vt:lpstr>Baseline(Sift) VS ADABOOST</vt:lpstr>
      <vt:lpstr>Misclassification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Poddles, Chicken, or Muffins?</dc:title>
  <dc:creator>Xinhu</dc:creator>
  <cp:lastModifiedBy>Xinhu</cp:lastModifiedBy>
  <cp:revision>63</cp:revision>
  <dcterms:created xsi:type="dcterms:W3CDTF">2017-10-31T17:32:16Z</dcterms:created>
  <dcterms:modified xsi:type="dcterms:W3CDTF">2017-11-01T20:18:15Z</dcterms:modified>
</cp:coreProperties>
</file>