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</p:sldIdLst>
  <p:sldSz type="screen16x9" cy="6858000" cx="12192000"/>
  <p:notesSz cx="6858000" cy="9144000"/>
  <p:defaultTextStyle>
    <a:defPPr>
      <a:defRPr lang="es-EC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Diapositiva de título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582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104858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58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58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ítulo y texto vertical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31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3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3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3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Título vertical y texto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15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16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17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1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ítulo y objetos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20" name="Marcador de contenido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21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22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23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Encabezado de secció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36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3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3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3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Dos objetos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589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590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591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592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593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ació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41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42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43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44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45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46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47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Solo el título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598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599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00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En blanco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49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50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ido con título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52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653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54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55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56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Imagen con título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625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s-EC"/>
          </a:p>
        </p:txBody>
      </p:sp>
      <p:sp>
        <p:nvSpPr>
          <p:cNvPr id="1048626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48627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628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C"/>
          </a:p>
        </p:txBody>
      </p:sp>
      <p:sp>
        <p:nvSpPr>
          <p:cNvPr id="1048629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1048577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1048578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2448-8538-48C1-8A37-DA16F6A17461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104857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048580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EEED-6977-4F86-8F17-75CF61391DAD}" type="slidenum">
              <a:rPr lang="es-EC" smtClean="0"/>
              <a:t>‹Nº›</a:t>
            </a:fld>
            <a:endParaRPr lang="es-EC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s-MX" dirty="0" lang="en-US">
                <a:latin typeface="Carrois Gothic SC"/>
              </a:rPr>
              <a:t>Diagrama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componentes</a:t>
            </a:r>
            <a:br>
              <a:rPr altLang="es-MX" dirty="0" lang="en-US">
                <a:latin typeface="Carrois Gothic SC"/>
              </a:rPr>
            </a:br>
            <a:br>
              <a:rPr altLang="es-MX" dirty="0" lang="en-US">
                <a:latin typeface="Carrois Gothic SC"/>
              </a:rPr>
            </a:br>
            <a:r>
              <a:rPr altLang="es-MX" dirty="0" sz="1800" lang="en-US">
                <a:latin typeface="Carrois Gothic SC"/>
              </a:rPr>
              <a:t>Nina</a:t>
            </a:r>
            <a:r>
              <a:rPr altLang="es-MX" dirty="0" sz="1800" lang="en-US">
                <a:latin typeface="Carrois Gothic SC"/>
              </a:rPr>
              <a:t> </a:t>
            </a:r>
            <a:r>
              <a:rPr altLang="es-MX" dirty="0" sz="1800" lang="en-US">
                <a:latin typeface="Carrois Gothic SC"/>
              </a:rPr>
              <a:t>Sinaluisa</a:t>
            </a:r>
            <a:r>
              <a:rPr altLang="es-MX" dirty="0" sz="1800" lang="en-US">
                <a:latin typeface="Carrois Gothic SC"/>
              </a:rPr>
              <a:t>_</a:t>
            </a:r>
            <a:r>
              <a:rPr altLang="es-MX" dirty="0" sz="1800" lang="en-US">
                <a:latin typeface="Carrois Gothic SC"/>
              </a:rPr>
              <a:t>6</a:t>
            </a:r>
            <a:r>
              <a:rPr altLang="es-MX" dirty="0" sz="1800" lang="en-US">
                <a:latin typeface="Carrois Gothic SC"/>
              </a:rPr>
              <a:t>7</a:t>
            </a:r>
            <a:r>
              <a:rPr altLang="es-MX" dirty="0" sz="1800" lang="en-US">
                <a:latin typeface="Carrois Gothic SC"/>
              </a:rPr>
              <a:t>2</a:t>
            </a:r>
            <a:r>
              <a:rPr altLang="es-MX" dirty="0" sz="1800" lang="en-US">
                <a:latin typeface="Carrois Gothic SC"/>
              </a:rPr>
              <a:t>7</a:t>
            </a:r>
            <a:endParaRPr dirty="0" lang="es-EC">
              <a:latin typeface="Carrois Goth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dirty="0" lang="es-ES"/>
              <a:t>COMPONENTES DE CAPA DE PRESENTACIÓN</a:t>
            </a:r>
            <a:br>
              <a:rPr dirty="0" lang="es-ES"/>
            </a:br>
            <a:endParaRPr dirty="0" lang="es-EC"/>
          </a:p>
        </p:txBody>
      </p:sp>
      <p:sp>
        <p:nvSpPr>
          <p:cNvPr id="1048595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690687"/>
            <a:ext cx="6411190" cy="4351338"/>
          </a:xfrm>
        </p:spPr>
        <p:txBody>
          <a:bodyPr>
            <a:noAutofit/>
          </a:bodyPr>
          <a:p>
            <a:pPr indent="0" marL="0">
              <a:buNone/>
            </a:pPr>
            <a:r>
              <a:rPr b="1" dirty="0" sz="1200" lang="es-EC">
                <a:latin typeface="Carrois Gothic SC"/>
              </a:rPr>
              <a:t>Interfaz de usuario (UI)</a:t>
            </a:r>
            <a:endParaRPr b="1" dirty="0" sz="1200" lang="es-ES">
              <a:latin typeface="Carrois Gothic SC"/>
            </a:endParaRPr>
          </a:p>
          <a:p>
            <a:endParaRPr dirty="0" sz="1200" lang="es-EC">
              <a:latin typeface="Carrois Gothic SC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200" lang="es-EC" err="1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 de usuario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: (Publicaciones de nuevos diseños y productos disponibles, pedidos recientes, detalles de envíos, notificaciones).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estión de pedidos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: Permite a los usuarios seleccionar cantidades, tallas, editar o actualizar pedidos. Este formulario deberá ser intuitivo y validar la información antes de enviarla al servidor.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Panel de seguimiento de envíos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: Muestra un mensaje en forma de notificación el detalle del envío realizado incluido evidencias.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Sección de configuración del perfil y preferencias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: Los usuarios pueden gestionar su perfil y definir sus preferencias de notificación.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Panel de pago en línea: 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El usuario acorde a su total sumado deberá poder realizar su pago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Notificaciones en tiempo real</a:t>
            </a:r>
            <a:r>
              <a:rPr dirty="0" sz="1200" lang="es-EC">
                <a:effectLst/>
                <a:latin typeface="Carrois Gothic SC"/>
                <a:ea typeface="Times New Roman" panose="02020603050405020304" pitchFamily="18" charset="0"/>
                <a:cs typeface="Times New Roman" panose="02020603050405020304" pitchFamily="18" charset="0"/>
              </a:rPr>
              <a:t>: Las notificaciones alertan a los usuarios sobre actualizaciones importantes, como cambios en el estado de un envío o nuevos productos publicados.</a:t>
            </a:r>
            <a:endParaRPr dirty="0" sz="1200" lang="es-EC">
              <a:effectLst/>
              <a:latin typeface="Carrois Gothic S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 sz="1200" lang="es-EC">
              <a:latin typeface="Carrois Gothic SC"/>
            </a:endParaRPr>
          </a:p>
        </p:txBody>
      </p:sp>
      <p:sp>
        <p:nvSpPr>
          <p:cNvPr id="1048596" name="Marcador de contenido 7"/>
          <p:cNvSpPr>
            <a:spLocks noGrp="1"/>
          </p:cNvSpPr>
          <p:nvPr>
            <p:ph sz="half" idx="2"/>
          </p:nvPr>
        </p:nvSpPr>
        <p:spPr>
          <a:xfrm>
            <a:off x="7277102" y="1798832"/>
            <a:ext cx="4076698" cy="424319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1400" lang="es-EC">
                <a:latin typeface="Carrois Gothic SC"/>
              </a:rPr>
              <a:t>Proceso de UI</a:t>
            </a:r>
            <a:endParaRPr b="1" dirty="0" sz="1400" lang="es-EC">
              <a:latin typeface="Carrois Gothic SC"/>
            </a:endParaRPr>
          </a:p>
          <a:p>
            <a:r>
              <a:rPr altLang="en-US" sz="1400" lang="zh-CN">
                <a:latin typeface="Carrois Gothic SC"/>
              </a:rPr>
              <a:t>Sincronizar y ejecutar interacción</a:t>
            </a:r>
            <a:endParaRPr altLang="en-US" sz="1400" lang="zh-CN">
              <a:latin typeface="Carrois Gothic SC"/>
            </a:endParaRPr>
          </a:p>
          <a:p>
            <a:r>
              <a:rPr altLang="en-US" sz="1400" lang="zh-CN">
                <a:latin typeface="Carrois Gothic SC"/>
              </a:rPr>
              <a:t>Permite reutilizar los mismos patrones </a:t>
            </a:r>
            <a:r>
              <a:rPr altLang="en-US" sz="1400" lang="zh-CN">
                <a:latin typeface="Carrois Gothic SC"/>
              </a:rPr>
              <a:t>básicos de interacción en todas UI</a:t>
            </a:r>
            <a:endParaRPr altLang="en-US" sz="1400" lang="zh-CN">
              <a:latin typeface="Carrois Goth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dirty="0" lang="es-EC"/>
              <a:t>COMPONENTES DE CAPA DE LÓGICA DE NEGOCIO</a:t>
            </a:r>
            <a:br>
              <a:rPr dirty="0" lang="es-ES"/>
            </a:br>
            <a:endParaRPr dirty="0" lang="es-EC"/>
          </a:p>
        </p:txBody>
      </p:sp>
      <p:sp>
        <p:nvSpPr>
          <p:cNvPr id="1048602" name="Marcador de contenido 2"/>
          <p:cNvSpPr>
            <a:spLocks noGrp="1"/>
          </p:cNvSpPr>
          <p:nvPr>
            <p:ph sz="half" idx="4294967295"/>
          </p:nvPr>
        </p:nvSpPr>
        <p:spPr>
          <a:xfrm>
            <a:off x="838200" y="1690688"/>
            <a:ext cx="4828587" cy="2302492"/>
          </a:xfrm>
        </p:spPr>
        <p:txBody>
          <a:bodyPr>
            <a:normAutofit fontScale="89286" lnSpcReduction="20000"/>
          </a:bodyPr>
          <a:p>
            <a:pPr indent="0" marL="0">
              <a:buNone/>
            </a:pPr>
            <a:r>
              <a:rPr b="1" dirty="0" lang="es-EC" err="1">
                <a:latin typeface="Carrois Gothic SC"/>
              </a:rPr>
              <a:t>Facade</a:t>
            </a:r>
            <a:r>
              <a:rPr b="1" dirty="0" lang="es-EC">
                <a:latin typeface="Carrois Gothic SC"/>
              </a:rPr>
              <a:t> de aplicación</a:t>
            </a:r>
            <a:endParaRPr b="1" dirty="0" lang="es-EC">
              <a:latin typeface="Carrois Gothic SC"/>
            </a:endParaRPr>
          </a:p>
          <a:p>
            <a:r>
              <a:rPr dirty="0" lang="es-ES">
                <a:latin typeface="Carrois Gothic SC"/>
              </a:rPr>
              <a:t>Método específicos que coordinan las interacciones de los usuarios con el sistema, como "Crear </a:t>
            </a:r>
            <a:r>
              <a:rPr altLang="es-MX" dirty="0" lang="en-US">
                <a:latin typeface="Carrois Gothic SC"/>
              </a:rPr>
              <a:t>Pedido</a:t>
            </a:r>
            <a:r>
              <a:rPr altLang="es-MX" dirty="0" lang="en-US">
                <a:latin typeface="Carrois Gothic SC"/>
              </a:rPr>
              <a:t>,</a:t>
            </a:r>
            <a:r>
              <a:rPr altLang="es-MX" dirty="0" lang="en-US">
                <a:latin typeface="Carrois Gothic SC"/>
              </a:rPr>
              <a:t> </a:t>
            </a:r>
            <a:r>
              <a:rPr dirty="0" lang="es-ES">
                <a:latin typeface="Carrois Gothic SC"/>
              </a:rPr>
              <a:t>"Generar Reporte“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y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realizar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el pago</a:t>
            </a:r>
            <a:r>
              <a:rPr altLang="es-MX" dirty="0" lang="en-US">
                <a:latin typeface="Carrois Gothic SC"/>
              </a:rPr>
              <a:t>.</a:t>
            </a:r>
            <a:r>
              <a:rPr altLang="es-MX" dirty="0" lang="en-US">
                <a:latin typeface="Carrois Gothic SC"/>
              </a:rPr>
              <a:t> </a:t>
            </a:r>
            <a:endParaRPr dirty="0" lang="es-ES">
              <a:latin typeface="Carrois Gothic SC"/>
            </a:endParaRPr>
          </a:p>
          <a:p>
            <a:endParaRPr dirty="0" lang="es-EC">
              <a:latin typeface="Carrois Gothic SC"/>
            </a:endParaRPr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919632" y="4178040"/>
            <a:ext cx="4192285" cy="230249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s-EC">
                <a:latin typeface="Carrois Gothic SC"/>
              </a:rPr>
              <a:t>Flujos de trabajo</a:t>
            </a:r>
            <a:endParaRPr b="1" dirty="0" lang="es-EC">
              <a:latin typeface="Carrois Gothic SC"/>
            </a:endParaRPr>
          </a:p>
          <a:p>
            <a:r>
              <a:rPr altLang="es-MX" dirty="0" lang="en-US">
                <a:latin typeface="Carrois Gothic SC"/>
              </a:rPr>
              <a:t>Pasos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empresariales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que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debemos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seguir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para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proteger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la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integridad</a:t>
            </a:r>
            <a:r>
              <a:rPr altLang="es-MX" dirty="0" lang="en-US">
                <a:latin typeface="Carrois Gothic SC"/>
              </a:rPr>
              <a:t>.</a:t>
            </a:r>
            <a:r>
              <a:rPr altLang="es-MX" dirty="0" lang="en-US">
                <a:latin typeface="Carrois Gothic SC"/>
              </a:rPr>
              <a:t> </a:t>
            </a:r>
            <a:endParaRPr dirty="0" lang="es-EC">
              <a:latin typeface="Carrois Gothic SC"/>
            </a:endParaRPr>
          </a:p>
        </p:txBody>
      </p:sp>
      <p:sp>
        <p:nvSpPr>
          <p:cNvPr id="1048604" name="Marcador de contenido 2"/>
          <p:cNvSpPr txBox="1"/>
          <p:nvPr/>
        </p:nvSpPr>
        <p:spPr>
          <a:xfrm>
            <a:off x="6418184" y="1665135"/>
            <a:ext cx="4776557" cy="176386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s-EC">
                <a:latin typeface="Carrois Gothic SC"/>
              </a:rPr>
              <a:t>Componentes comerciales</a:t>
            </a:r>
            <a:endParaRPr b="1" dirty="0" lang="es-EC">
              <a:latin typeface="Carrois Gothic SC"/>
            </a:endParaRPr>
          </a:p>
          <a:p>
            <a:r>
              <a:rPr altLang="es-MX" dirty="0" lang="en-US">
                <a:latin typeface="Carrois Gothic SC"/>
              </a:rPr>
              <a:t>Reglas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dentro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la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empresa</a:t>
            </a:r>
            <a:r>
              <a:rPr altLang="es-MX" dirty="0" lang="en-US">
                <a:latin typeface="Carrois Gothic SC"/>
              </a:rPr>
              <a:t>.</a:t>
            </a:r>
            <a:r>
              <a:rPr altLang="es-MX" dirty="0" lang="en-US">
                <a:latin typeface="Carrois Gothic SC"/>
              </a:rPr>
              <a:t> </a:t>
            </a:r>
            <a:endParaRPr dirty="0" lang="es-EC">
              <a:latin typeface="Carrois Gothic SC"/>
            </a:endParaRPr>
          </a:p>
        </p:txBody>
      </p:sp>
      <p:sp>
        <p:nvSpPr>
          <p:cNvPr id="1048605" name="Marcador de contenido 2"/>
          <p:cNvSpPr txBox="1"/>
          <p:nvPr/>
        </p:nvSpPr>
        <p:spPr>
          <a:xfrm>
            <a:off x="6418184" y="4370033"/>
            <a:ext cx="4661148" cy="230249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s-EC">
                <a:latin typeface="Carrois Gothic SC"/>
              </a:rPr>
              <a:t>Entidades</a:t>
            </a:r>
            <a:r>
              <a:rPr dirty="0" lang="es-EC">
                <a:latin typeface="Carrois Gothic SC"/>
              </a:rPr>
              <a:t> </a:t>
            </a:r>
            <a:endParaRPr dirty="0" lang="es-EC">
              <a:latin typeface="Carrois Gothic SC"/>
            </a:endParaRPr>
          </a:p>
          <a:p>
            <a:r>
              <a:rPr altLang="es-MX" dirty="0" lang="en-US">
                <a:latin typeface="Carrois Gothic SC"/>
              </a:rPr>
              <a:t>Productos</a:t>
            </a:r>
            <a:r>
              <a:rPr altLang="es-MX" dirty="0" lang="en-US">
                <a:latin typeface="Carrois Gothic SC"/>
              </a:rPr>
              <a:t>,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pedidos</a:t>
            </a:r>
            <a:r>
              <a:rPr altLang="es-MX" dirty="0" lang="en-US">
                <a:latin typeface="Carrois Gothic SC"/>
              </a:rPr>
              <a:t>,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pagos</a:t>
            </a:r>
            <a:r>
              <a:rPr altLang="es-MX" dirty="0" lang="en-US">
                <a:latin typeface="Carrois Gothic SC"/>
              </a:rPr>
              <a:t>,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detalles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de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envíos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otros</a:t>
            </a:r>
            <a:r>
              <a:rPr altLang="es-MX" dirty="0" lang="en-US">
                <a:latin typeface="Carrois Gothic SC"/>
              </a:rPr>
              <a:t> </a:t>
            </a:r>
            <a:r>
              <a:rPr altLang="es-MX" dirty="0" lang="en-US">
                <a:latin typeface="Carrois Gothic SC"/>
              </a:rPr>
              <a:t>servicios</a:t>
            </a:r>
            <a:r>
              <a:rPr altLang="es-MX" dirty="0" lang="en-US">
                <a:latin typeface="Carrois Gothic SC"/>
              </a:rPr>
              <a:t>.</a:t>
            </a:r>
            <a:r>
              <a:rPr altLang="es-MX" dirty="0" lang="en-US">
                <a:latin typeface="Carrois Gothic SC"/>
              </a:rPr>
              <a:t> </a:t>
            </a:r>
            <a:endParaRPr dirty="0" lang="es-EC">
              <a:latin typeface="Carrois Goth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lang="es-ES"/>
              <a:t>COMPONENTES DE CAPA DE DATOS </a:t>
            </a:r>
            <a:br>
              <a:rPr dirty="0" lang="es-ES"/>
            </a:br>
            <a:endParaRPr dirty="0" lang="es-EC"/>
          </a:p>
        </p:txBody>
      </p:sp>
      <p:sp>
        <p:nvSpPr>
          <p:cNvPr id="1048607" name="Marcador de contenido 2"/>
          <p:cNvSpPr>
            <a:spLocks noGrp="1"/>
          </p:cNvSpPr>
          <p:nvPr>
            <p:ph sz="half" idx="1"/>
          </p:nvPr>
        </p:nvSpPr>
        <p:spPr>
          <a:xfrm>
            <a:off x="3764500" y="4589611"/>
            <a:ext cx="5504965" cy="1538000"/>
          </a:xfrm>
        </p:spPr>
        <p:txBody>
          <a:bodyPr>
            <a:normAutofit fontScale="96429" lnSpcReduction="10000"/>
          </a:bodyPr>
          <a:p>
            <a:pPr indent="0" marL="0">
              <a:buNone/>
            </a:pPr>
            <a:r>
              <a:rPr b="1" dirty="0" lang="es-EC">
                <a:latin typeface="Carrois Gothic SC"/>
              </a:rPr>
              <a:t>Agentes de servicio</a:t>
            </a:r>
            <a:endParaRPr b="1" dirty="0" lang="es-EC">
              <a:latin typeface="Carrois Gothic SC"/>
            </a:endParaRPr>
          </a:p>
          <a:p>
            <a:pPr indent="0" marL="0">
              <a:buNone/>
            </a:pPr>
            <a:r>
              <a:rPr dirty="0" lang="es-EC">
                <a:latin typeface="Carrois Gothic SC"/>
              </a:rPr>
              <a:t>Integración de servicios, correcto funcionamiento del sistema </a:t>
            </a:r>
            <a:endParaRPr b="1" dirty="0" lang="es-EC">
              <a:latin typeface="Carrois Gothic SC"/>
            </a:endParaRPr>
          </a:p>
          <a:p>
            <a:endParaRPr dirty="0" lang="es-EC">
              <a:latin typeface="Carrois Gothic SC"/>
            </a:endParaRPr>
          </a:p>
        </p:txBody>
      </p:sp>
      <p:sp>
        <p:nvSpPr>
          <p:cNvPr id="1048608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019365" cy="2266981"/>
          </a:xfrm>
        </p:spPr>
        <p:txBody>
          <a:bodyPr>
            <a:normAutofit lnSpcReduction="10000"/>
          </a:bodyPr>
          <a:p>
            <a:pPr indent="0" marL="0">
              <a:buNone/>
            </a:pPr>
            <a:r>
              <a:rPr b="1" dirty="0" lang="es-ES">
                <a:latin typeface="Carrois Gothic SC"/>
              </a:rPr>
              <a:t>Ayudantes de datos y de utilidad </a:t>
            </a:r>
            <a:endParaRPr b="1" dirty="0" lang="es-ES">
              <a:latin typeface="Carrois Gothic SC"/>
            </a:endParaRPr>
          </a:p>
          <a:p>
            <a:pPr indent="0" marL="0">
              <a:buNone/>
            </a:pPr>
            <a:r>
              <a:rPr dirty="0" lang="es-ES">
                <a:latin typeface="Carrois Gothic SC"/>
              </a:rPr>
              <a:t>Organización y mantenimiento de </a:t>
            </a:r>
            <a:r>
              <a:rPr dirty="0" lang="es-ES" err="1">
                <a:latin typeface="Carrois Gothic SC"/>
              </a:rPr>
              <a:t>codigo</a:t>
            </a:r>
            <a:endParaRPr dirty="0" lang="es-EC">
              <a:latin typeface="Carrois Gothic SC"/>
            </a:endParaRPr>
          </a:p>
        </p:txBody>
      </p:sp>
      <p:sp>
        <p:nvSpPr>
          <p:cNvPr id="1048609" name="Marcador de contenido 2"/>
          <p:cNvSpPr txBox="1"/>
          <p:nvPr/>
        </p:nvSpPr>
        <p:spPr>
          <a:xfrm>
            <a:off x="990600" y="1978025"/>
            <a:ext cx="4417381" cy="1707688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sz="2400" lang="es-EC">
                <a:latin typeface="Carrois Gothic SC"/>
              </a:rPr>
              <a:t>Acceso a datos</a:t>
            </a:r>
            <a:endParaRPr b="1" dirty="0" sz="2800" lang="es-EC">
              <a:latin typeface="Carrois Gothic SC"/>
            </a:endParaRPr>
          </a:p>
          <a:p>
            <a:pPr indent="0" marL="0">
              <a:buNone/>
            </a:pPr>
            <a:r>
              <a:rPr dirty="0" sz="2400" lang="es-EC">
                <a:latin typeface="Carrois Gothic SC"/>
              </a:rPr>
              <a:t>Operaciones CRUD</a:t>
            </a:r>
            <a:endParaRPr dirty="0" sz="2800" lang="es-EC">
              <a:latin typeface="Carrois Gothic SC"/>
            </a:endParaRPr>
          </a:p>
          <a:p>
            <a:r>
              <a:rPr altLang="es-MX" dirty="0" sz="2400" lang="en-US">
                <a:latin typeface="Carrois Gothic SC"/>
              </a:rPr>
              <a:t>Agregar</a:t>
            </a:r>
            <a:endParaRPr dirty="0" sz="2800" lang="es-EC">
              <a:latin typeface="Carrois Gothic SC"/>
            </a:endParaRPr>
          </a:p>
          <a:p>
            <a:r>
              <a:rPr altLang="es-MX" dirty="0" sz="2400" lang="en-US">
                <a:latin typeface="Carrois Gothic SC"/>
              </a:rPr>
              <a:t>Elimina</a:t>
            </a:r>
            <a:r>
              <a:rPr altLang="es-MX" dirty="0" sz="2400" lang="en-US">
                <a:latin typeface="Carrois Gothic SC"/>
              </a:rPr>
              <a:t>r</a:t>
            </a:r>
            <a:endParaRPr dirty="0" sz="2800" lang="es-EC">
              <a:latin typeface="Carrois Gothic SC"/>
            </a:endParaRPr>
          </a:p>
          <a:p>
            <a:r>
              <a:rPr altLang="es-MX" dirty="0" sz="2400" lang="en-US">
                <a:latin typeface="Carrois Gothic SC"/>
              </a:rPr>
              <a:t>Editar</a:t>
            </a:r>
            <a:endParaRPr dirty="0" sz="2800" lang="es-EC">
              <a:latin typeface="Carrois Gothic SC"/>
            </a:endParaRPr>
          </a:p>
          <a:p>
            <a:r>
              <a:rPr altLang="es-MX" dirty="0" sz="2400" lang="en-US">
                <a:latin typeface="Carrois Gothic SC"/>
              </a:rPr>
              <a:t>Buscar</a:t>
            </a:r>
            <a:r>
              <a:rPr altLang="es-MX" dirty="0" sz="2400" lang="en-US">
                <a:latin typeface="Carrois Gothic SC"/>
              </a:rPr>
              <a:t> </a:t>
            </a:r>
            <a:endParaRPr dirty="0" lang="es-EC">
              <a:latin typeface="Carrois Goth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lang="es-EC"/>
              <a:t>COMPONENTES TRANSVERSALES</a:t>
            </a:r>
            <a:br>
              <a:rPr dirty="0" lang="es-ES"/>
            </a:br>
            <a:endParaRPr dirty="0" lang="es-EC"/>
          </a:p>
        </p:txBody>
      </p:sp>
      <p:sp>
        <p:nvSpPr>
          <p:cNvPr id="1048611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09839" cy="2249225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s-EC">
                <a:latin typeface="Carrois Gothic SC"/>
              </a:rPr>
              <a:t>Seguridad </a:t>
            </a:r>
            <a:endParaRPr b="1" dirty="0" lang="es-EC">
              <a:latin typeface="Carrois Gothic SC"/>
            </a:endParaRPr>
          </a:p>
          <a:p>
            <a:r>
              <a:rPr dirty="0" lang="es-EC">
                <a:latin typeface="Carrois Gothic SC"/>
              </a:rPr>
              <a:t>Autenticación </a:t>
            </a:r>
            <a:endParaRPr dirty="0" lang="es-EC">
              <a:latin typeface="Carrois Gothic SC"/>
            </a:endParaRPr>
          </a:p>
          <a:p>
            <a:r>
              <a:rPr dirty="0" lang="es-EC">
                <a:latin typeface="Carrois Gothic SC"/>
              </a:rPr>
              <a:t>Autorización </a:t>
            </a:r>
            <a:endParaRPr dirty="0" lang="es-EC">
              <a:latin typeface="Carrois Gothic SC"/>
            </a:endParaRPr>
          </a:p>
          <a:p>
            <a:r>
              <a:rPr dirty="0" lang="es-EC">
                <a:latin typeface="Carrois Gothic SC"/>
              </a:rPr>
              <a:t>Validación</a:t>
            </a:r>
            <a:endParaRPr dirty="0" lang="es-EC">
              <a:latin typeface="Carrois Gothic SC"/>
            </a:endParaRPr>
          </a:p>
        </p:txBody>
      </p:sp>
      <p:sp>
        <p:nvSpPr>
          <p:cNvPr id="1048612" name="Marcador de contenido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844988" cy="3021583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s-ES">
                <a:latin typeface="Carrois Gothic SC"/>
              </a:rPr>
              <a:t>Tareas operacionales de mantenimiento </a:t>
            </a:r>
            <a:endParaRPr b="1" dirty="0" lang="es-ES">
              <a:latin typeface="Carrois Gothic SC"/>
            </a:endParaRPr>
          </a:p>
          <a:p>
            <a:r>
              <a:rPr dirty="0" lang="es-ES">
                <a:latin typeface="Carrois Gothic SC"/>
              </a:rPr>
              <a:t> Manejo de excepciones </a:t>
            </a:r>
            <a:endParaRPr dirty="0" lang="es-ES">
              <a:latin typeface="Carrois Gothic SC"/>
            </a:endParaRPr>
          </a:p>
          <a:p>
            <a:r>
              <a:rPr dirty="0" lang="es-ES" err="1">
                <a:latin typeface="Carrois Gothic SC"/>
              </a:rPr>
              <a:t>Logeo</a:t>
            </a:r>
            <a:r>
              <a:rPr dirty="0" lang="es-ES">
                <a:latin typeface="Carrois Gothic SC"/>
              </a:rPr>
              <a:t>  de usuarios</a:t>
            </a:r>
            <a:endParaRPr dirty="0" lang="es-ES">
              <a:latin typeface="Carrois Gothic SC"/>
            </a:endParaRPr>
          </a:p>
          <a:p>
            <a:r>
              <a:rPr dirty="0" lang="es-ES">
                <a:latin typeface="Carrois Gothic SC"/>
              </a:rPr>
              <a:t>Seguimiento</a:t>
            </a:r>
            <a:endParaRPr dirty="0" lang="es-EC">
              <a:latin typeface="Carrois Gothic SC"/>
            </a:endParaRPr>
          </a:p>
        </p:txBody>
      </p:sp>
      <p:sp>
        <p:nvSpPr>
          <p:cNvPr id="1048613" name="Marcador de contenido 2"/>
          <p:cNvSpPr txBox="1"/>
          <p:nvPr/>
        </p:nvSpPr>
        <p:spPr>
          <a:xfrm>
            <a:off x="838199" y="4628042"/>
            <a:ext cx="4187353" cy="193631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lang="es-ES">
                <a:latin typeface="Carrois Gothic SC"/>
              </a:rPr>
              <a:t>Comunicación </a:t>
            </a:r>
            <a:endParaRPr b="1" dirty="0" lang="es-ES">
              <a:latin typeface="Carrois Gothic SC"/>
            </a:endParaRPr>
          </a:p>
          <a:p>
            <a:r>
              <a:rPr dirty="0" lang="es-ES">
                <a:latin typeface="Carrois Gothic SC"/>
              </a:rPr>
              <a:t>Notificaciones </a:t>
            </a:r>
            <a:endParaRPr dirty="0" lang="es-EC">
              <a:latin typeface="Carrois Goth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Presentación de PowerPoint</dc:title>
  <dc:creator>NINA PACARI SINALUISA SINALUISA</dc:creator>
  <cp:lastModifiedBy>NINA PACARI SINALUISA SINALUISA</cp:lastModifiedBy>
  <dcterms:created xsi:type="dcterms:W3CDTF">2024-11-13T04:53:04Z</dcterms:created>
  <dcterms:modified xsi:type="dcterms:W3CDTF">2024-11-12T13:12:47Z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25f1a88e55d3494eb07032469810b682</vt:lpwstr>
  </property>
</Properties>
</file>