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FC014C-E41F-398F-7565-2D5EBF24D26B}" v="1" dt="2021-11-01T16:37:49.100"/>
    <p1510:client id="{D140EF2F-FEBD-4EFF-B0A6-DCEC06AAA976}" v="305" dt="2021-11-01T16:36:17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microsoft.com/office/2015/10/relationships/revisionInfo" Target="revisionInfo.xml" Id="rId8" /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1.11.2021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24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1.11.2021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203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1.11.2021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64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1.11.2021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87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1.11.2021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577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1.11.2021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837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1.11.2021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436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1.11.2021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87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1.11.2021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361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1.11.2021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70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1.11.2021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99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BAE3-D89C-4001-9AEC-5083F82B749C}" type="datetimeFigureOut">
              <a:rPr lang="fi-FI" smtClean="0"/>
              <a:t>1.11.2021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452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C0020272-389C-41C9-8EFA-BF55A8702CC5}"/>
              </a:ext>
            </a:extLst>
          </p:cNvPr>
          <p:cNvSpPr txBox="1"/>
          <p:nvPr/>
        </p:nvSpPr>
        <p:spPr>
          <a:xfrm>
            <a:off x="1394564" y="2880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i-FI" dirty="0">
                <a:cs typeface="Calibri"/>
              </a:rPr>
              <a:t>Anturi</a:t>
            </a:r>
          </a:p>
        </p:txBody>
      </p:sp>
      <p:sp>
        <p:nvSpPr>
          <p:cNvPr id="3" name="Nuoli: Alas 2">
            <a:extLst>
              <a:ext uri="{FF2B5EF4-FFF2-40B4-BE49-F238E27FC236}">
                <a16:creationId xmlns:a16="http://schemas.microsoft.com/office/drawing/2014/main" id="{AE50C85E-5429-4F3E-8E57-9E157A831567}"/>
              </a:ext>
            </a:extLst>
          </p:cNvPr>
          <p:cNvSpPr/>
          <p:nvPr/>
        </p:nvSpPr>
        <p:spPr>
          <a:xfrm>
            <a:off x="1518504" y="650534"/>
            <a:ext cx="480164" cy="10229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23E47D1D-5757-4AD3-BBC5-1FDF87433419}"/>
              </a:ext>
            </a:extLst>
          </p:cNvPr>
          <p:cNvSpPr txBox="1"/>
          <p:nvPr/>
        </p:nvSpPr>
        <p:spPr>
          <a:xfrm>
            <a:off x="469465" y="175338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 dirty="0" err="1">
                <a:cs typeface="Calibri"/>
              </a:rPr>
              <a:t>Raspberry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Pi</a:t>
            </a:r>
            <a:endParaRPr lang="fi-FI">
              <a:cs typeface="Calibri"/>
            </a:endParaRPr>
          </a:p>
        </p:txBody>
      </p:sp>
      <p:sp>
        <p:nvSpPr>
          <p:cNvPr id="5" name="Nuoli: Alas 4">
            <a:extLst>
              <a:ext uri="{FF2B5EF4-FFF2-40B4-BE49-F238E27FC236}">
                <a16:creationId xmlns:a16="http://schemas.microsoft.com/office/drawing/2014/main" id="{3C60A8A2-D3B2-4315-8753-674AC20E112D}"/>
              </a:ext>
            </a:extLst>
          </p:cNvPr>
          <p:cNvSpPr/>
          <p:nvPr/>
        </p:nvSpPr>
        <p:spPr>
          <a:xfrm>
            <a:off x="802172" y="2188886"/>
            <a:ext cx="480164" cy="981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2E1D9F27-6D27-48FD-8100-FCA9048C1A6D}"/>
              </a:ext>
            </a:extLst>
          </p:cNvPr>
          <p:cNvSpPr txBox="1"/>
          <p:nvPr/>
        </p:nvSpPr>
        <p:spPr>
          <a:xfrm>
            <a:off x="629954" y="33021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i-FI" dirty="0">
                <a:cs typeface="Calibri"/>
              </a:rPr>
              <a:t>Python</a:t>
            </a:r>
          </a:p>
        </p:txBody>
      </p:sp>
      <p:sp>
        <p:nvSpPr>
          <p:cNvPr id="7" name="Nuoli: Oikea 6">
            <a:extLst>
              <a:ext uri="{FF2B5EF4-FFF2-40B4-BE49-F238E27FC236}">
                <a16:creationId xmlns:a16="http://schemas.microsoft.com/office/drawing/2014/main" id="{F89F9C7E-A40E-412E-AA6B-C7E3DAFBC801}"/>
              </a:ext>
            </a:extLst>
          </p:cNvPr>
          <p:cNvSpPr/>
          <p:nvPr/>
        </p:nvSpPr>
        <p:spPr>
          <a:xfrm>
            <a:off x="538321" y="3880182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0C1D2B6D-6D3A-4329-9FA3-980DFA1BC916}"/>
              </a:ext>
            </a:extLst>
          </p:cNvPr>
          <p:cNvSpPr txBox="1"/>
          <p:nvPr/>
        </p:nvSpPr>
        <p:spPr>
          <a:xfrm>
            <a:off x="1521129" y="399502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 dirty="0" err="1">
                <a:cs typeface="Calibri"/>
              </a:rPr>
              <a:t>MariaDB</a:t>
            </a:r>
            <a:r>
              <a:rPr lang="fi-FI" dirty="0">
                <a:cs typeface="Calibri"/>
              </a:rPr>
              <a:t> tietovarasto</a:t>
            </a:r>
          </a:p>
        </p:txBody>
      </p:sp>
      <p:sp>
        <p:nvSpPr>
          <p:cNvPr id="11" name="Nuoli: Ylös 10">
            <a:extLst>
              <a:ext uri="{FF2B5EF4-FFF2-40B4-BE49-F238E27FC236}">
                <a16:creationId xmlns:a16="http://schemas.microsoft.com/office/drawing/2014/main" id="{09EEA04B-CD35-4730-80B5-9DA42E6E12D3}"/>
              </a:ext>
            </a:extLst>
          </p:cNvPr>
          <p:cNvSpPr/>
          <p:nvPr/>
        </p:nvSpPr>
        <p:spPr>
          <a:xfrm>
            <a:off x="2651066" y="4538821"/>
            <a:ext cx="480164" cy="9812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Tekstiruutu 11">
            <a:extLst>
              <a:ext uri="{FF2B5EF4-FFF2-40B4-BE49-F238E27FC236}">
                <a16:creationId xmlns:a16="http://schemas.microsoft.com/office/drawing/2014/main" id="{DFCDFD2B-8C30-4C3F-B26A-714CF2E7532D}"/>
              </a:ext>
            </a:extLst>
          </p:cNvPr>
          <p:cNvSpPr txBox="1"/>
          <p:nvPr/>
        </p:nvSpPr>
        <p:spPr>
          <a:xfrm>
            <a:off x="3209534" y="5140629"/>
            <a:ext cx="27431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 dirty="0">
                <a:cs typeface="Calibri"/>
              </a:rPr>
              <a:t>PHP käyttöliittymä</a:t>
            </a:r>
          </a:p>
          <a:p>
            <a:r>
              <a:rPr lang="fi-FI" dirty="0">
                <a:cs typeface="Calibri"/>
              </a:rPr>
              <a:t>PHP= </a:t>
            </a:r>
            <a:r>
              <a:rPr lang="fi-FI" dirty="0" err="1">
                <a:cs typeface="Calibri"/>
              </a:rPr>
              <a:t>server</a:t>
            </a:r>
            <a:r>
              <a:rPr lang="fi-FI" dirty="0">
                <a:cs typeface="Calibri"/>
              </a:rPr>
              <a:t> kieli, ei helposti pääse selville ulkopuoliset. Sopii hyvin hyvinvointialan laitteiden koodaamiseen.</a:t>
            </a:r>
          </a:p>
        </p:txBody>
      </p:sp>
    </p:spTree>
    <p:extLst>
      <p:ext uri="{BB962C8B-B14F-4D97-AF65-F5344CB8AC3E}">
        <p14:creationId xmlns:p14="http://schemas.microsoft.com/office/powerpoint/2010/main" val="88608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Laajakuva</PresentationFormat>
  <Paragraphs>0</Paragraphs>
  <Slides>1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2" baseType="lpstr">
      <vt:lpstr>Office-teema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/>
  <cp:lastModifiedBy/>
  <cp:revision>50</cp:revision>
  <dcterms:created xsi:type="dcterms:W3CDTF">2021-11-01T16:26:58Z</dcterms:created>
  <dcterms:modified xsi:type="dcterms:W3CDTF">2021-11-01T16:37:49Z</dcterms:modified>
</cp:coreProperties>
</file>