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66A3C-9640-4FF6-B64F-422C0735311C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996BAE-D507-437C-ACB2-6A070F03C601}">
      <dgm:prSet phldrT="[Text]"/>
      <dgm:spPr/>
      <dgm:t>
        <a:bodyPr/>
        <a:lstStyle/>
        <a:p>
          <a:r>
            <a:rPr lang="en-US"/>
            <a:t>AI</a:t>
          </a:r>
        </a:p>
      </dgm:t>
    </dgm:pt>
    <dgm:pt modelId="{D5F6B093-621B-4181-BB09-8E3A29D9526E}" type="parTrans" cxnId="{F5E24DCD-9CFF-4546-848F-D38112599C3D}">
      <dgm:prSet/>
      <dgm:spPr/>
      <dgm:t>
        <a:bodyPr/>
        <a:lstStyle/>
        <a:p>
          <a:endParaRPr lang="en-US"/>
        </a:p>
      </dgm:t>
    </dgm:pt>
    <dgm:pt modelId="{913F017A-61C0-4CB1-947E-F5672AA1D0AA}" type="sibTrans" cxnId="{F5E24DCD-9CFF-4546-848F-D38112599C3D}">
      <dgm:prSet/>
      <dgm:spPr/>
      <dgm:t>
        <a:bodyPr/>
        <a:lstStyle/>
        <a:p>
          <a:endParaRPr lang="en-US"/>
        </a:p>
      </dgm:t>
    </dgm:pt>
    <dgm:pt modelId="{6ED052AE-2A26-4C62-883C-264FC4C4549F}">
      <dgm:prSet phldrT="[Text]"/>
      <dgm:spPr/>
      <dgm:t>
        <a:bodyPr/>
        <a:lstStyle/>
        <a:p>
          <a:r>
            <a:rPr lang="en-US"/>
            <a:t>Mimics human-like thinking </a:t>
          </a:r>
        </a:p>
      </dgm:t>
    </dgm:pt>
    <dgm:pt modelId="{55042995-A584-42EB-905C-51A489C8930E}" type="parTrans" cxnId="{2BB53750-35EF-4844-886D-EC273F7D5FB7}">
      <dgm:prSet/>
      <dgm:spPr/>
      <dgm:t>
        <a:bodyPr/>
        <a:lstStyle/>
        <a:p>
          <a:endParaRPr lang="en-US"/>
        </a:p>
      </dgm:t>
    </dgm:pt>
    <dgm:pt modelId="{2B31DDE9-0937-44B2-AA05-4B750EFBC09D}" type="sibTrans" cxnId="{2BB53750-35EF-4844-886D-EC273F7D5FB7}">
      <dgm:prSet/>
      <dgm:spPr/>
      <dgm:t>
        <a:bodyPr/>
        <a:lstStyle/>
        <a:p>
          <a:endParaRPr lang="en-US"/>
        </a:p>
      </dgm:t>
    </dgm:pt>
    <dgm:pt modelId="{E0FFB346-3283-4BD5-A09B-2C8B2E099284}">
      <dgm:prSet phldrT="[Text]"/>
      <dgm:spPr/>
      <dgm:t>
        <a:bodyPr/>
        <a:lstStyle/>
        <a:p>
          <a:r>
            <a:rPr lang="en-US"/>
            <a:t>Analyzes data</a:t>
          </a:r>
        </a:p>
      </dgm:t>
    </dgm:pt>
    <dgm:pt modelId="{896DD2BE-5476-4AE4-B906-CB305D10E47C}" type="parTrans" cxnId="{57091238-B424-49A5-A7E9-0C8AFB229686}">
      <dgm:prSet/>
      <dgm:spPr/>
      <dgm:t>
        <a:bodyPr/>
        <a:lstStyle/>
        <a:p>
          <a:endParaRPr lang="en-US"/>
        </a:p>
      </dgm:t>
    </dgm:pt>
    <dgm:pt modelId="{0D93B1AE-2C9B-4E29-A709-182E2C9D6A89}" type="sibTrans" cxnId="{57091238-B424-49A5-A7E9-0C8AFB229686}">
      <dgm:prSet/>
      <dgm:spPr/>
      <dgm:t>
        <a:bodyPr/>
        <a:lstStyle/>
        <a:p>
          <a:endParaRPr lang="en-US"/>
        </a:p>
      </dgm:t>
    </dgm:pt>
    <dgm:pt modelId="{DF9626B4-55A6-43CE-BE18-ED79032985DE}">
      <dgm:prSet phldrT="[Text]"/>
      <dgm:spPr/>
      <dgm:t>
        <a:bodyPr/>
        <a:lstStyle/>
        <a:p>
          <a:r>
            <a:rPr lang="en-US"/>
            <a:t>Finds patterns</a:t>
          </a:r>
        </a:p>
      </dgm:t>
    </dgm:pt>
    <dgm:pt modelId="{662D6A8E-588F-4FF0-B26E-FA90A3AD0B38}" type="parTrans" cxnId="{F288E190-F4CC-4F7A-B0AD-C63C4EF636FC}">
      <dgm:prSet/>
      <dgm:spPr/>
      <dgm:t>
        <a:bodyPr/>
        <a:lstStyle/>
        <a:p>
          <a:endParaRPr lang="en-US"/>
        </a:p>
      </dgm:t>
    </dgm:pt>
    <dgm:pt modelId="{59BC4E6F-4F8D-4A7A-84AD-2182540B1E3E}" type="sibTrans" cxnId="{F288E190-F4CC-4F7A-B0AD-C63C4EF636FC}">
      <dgm:prSet/>
      <dgm:spPr/>
      <dgm:t>
        <a:bodyPr/>
        <a:lstStyle/>
        <a:p>
          <a:endParaRPr lang="en-US"/>
        </a:p>
      </dgm:t>
    </dgm:pt>
    <dgm:pt modelId="{B2EFAF21-788A-4EED-B496-E48610E8C175}">
      <dgm:prSet phldrT="[Text]"/>
      <dgm:spPr/>
      <dgm:t>
        <a:bodyPr/>
        <a:lstStyle/>
        <a:p>
          <a:r>
            <a:rPr lang="en-US"/>
            <a:t>Makes predictions &amp; recommendations</a:t>
          </a:r>
        </a:p>
      </dgm:t>
    </dgm:pt>
    <dgm:pt modelId="{B9342260-1986-4918-87D0-978E015786AE}" type="parTrans" cxnId="{BF34D297-ECCD-4C07-9C0E-A2EF5203ACAE}">
      <dgm:prSet/>
      <dgm:spPr/>
      <dgm:t>
        <a:bodyPr/>
        <a:lstStyle/>
        <a:p>
          <a:endParaRPr lang="en-US"/>
        </a:p>
      </dgm:t>
    </dgm:pt>
    <dgm:pt modelId="{8262FFDC-440F-4425-9C11-B2BAC40579DD}" type="sibTrans" cxnId="{BF34D297-ECCD-4C07-9C0E-A2EF5203ACAE}">
      <dgm:prSet/>
      <dgm:spPr/>
      <dgm:t>
        <a:bodyPr/>
        <a:lstStyle/>
        <a:p>
          <a:endParaRPr lang="en-US"/>
        </a:p>
      </dgm:t>
    </dgm:pt>
    <dgm:pt modelId="{BAD83642-2783-4F48-97FB-C6B0954D03E6}" type="pres">
      <dgm:prSet presAssocID="{2E866A3C-9640-4FF6-B64F-422C0735311C}" presName="vert0" presStyleCnt="0">
        <dgm:presLayoutVars>
          <dgm:dir/>
          <dgm:animOne val="branch"/>
          <dgm:animLvl val="lvl"/>
        </dgm:presLayoutVars>
      </dgm:prSet>
      <dgm:spPr/>
    </dgm:pt>
    <dgm:pt modelId="{BC5520D6-52BA-4865-A558-FB03BAA22E5A}" type="pres">
      <dgm:prSet presAssocID="{19996BAE-D507-437C-ACB2-6A070F03C601}" presName="thickLine" presStyleLbl="alignNode1" presStyleIdx="0" presStyleCnt="1"/>
      <dgm:spPr/>
    </dgm:pt>
    <dgm:pt modelId="{16086F02-9124-40CF-BBCC-6311F29B6840}" type="pres">
      <dgm:prSet presAssocID="{19996BAE-D507-437C-ACB2-6A070F03C601}" presName="horz1" presStyleCnt="0"/>
      <dgm:spPr/>
    </dgm:pt>
    <dgm:pt modelId="{5927ACF3-0CAF-4342-8326-8725CC7B06B5}" type="pres">
      <dgm:prSet presAssocID="{19996BAE-D507-437C-ACB2-6A070F03C601}" presName="tx1" presStyleLbl="revTx" presStyleIdx="0" presStyleCnt="5"/>
      <dgm:spPr/>
    </dgm:pt>
    <dgm:pt modelId="{30B29020-8EF1-4550-95BE-DA6ABBC221D4}" type="pres">
      <dgm:prSet presAssocID="{19996BAE-D507-437C-ACB2-6A070F03C601}" presName="vert1" presStyleCnt="0"/>
      <dgm:spPr/>
    </dgm:pt>
    <dgm:pt modelId="{06E076FF-12E4-41C0-A43F-78505F50DC66}" type="pres">
      <dgm:prSet presAssocID="{6ED052AE-2A26-4C62-883C-264FC4C4549F}" presName="vertSpace2a" presStyleCnt="0"/>
      <dgm:spPr/>
    </dgm:pt>
    <dgm:pt modelId="{A0B3F0C9-B0DE-4BD4-99AD-B4E9016E8A4F}" type="pres">
      <dgm:prSet presAssocID="{6ED052AE-2A26-4C62-883C-264FC4C4549F}" presName="horz2" presStyleCnt="0"/>
      <dgm:spPr/>
    </dgm:pt>
    <dgm:pt modelId="{9240089C-BF2A-48F8-9E12-AF7FE4D73997}" type="pres">
      <dgm:prSet presAssocID="{6ED052AE-2A26-4C62-883C-264FC4C4549F}" presName="horzSpace2" presStyleCnt="0"/>
      <dgm:spPr/>
    </dgm:pt>
    <dgm:pt modelId="{3717DB75-3E4C-452D-B978-3EE9E3986524}" type="pres">
      <dgm:prSet presAssocID="{6ED052AE-2A26-4C62-883C-264FC4C4549F}" presName="tx2" presStyleLbl="revTx" presStyleIdx="1" presStyleCnt="5"/>
      <dgm:spPr/>
    </dgm:pt>
    <dgm:pt modelId="{4E0DE282-15C2-465C-84F1-8D35FB0403FA}" type="pres">
      <dgm:prSet presAssocID="{6ED052AE-2A26-4C62-883C-264FC4C4549F}" presName="vert2" presStyleCnt="0"/>
      <dgm:spPr/>
    </dgm:pt>
    <dgm:pt modelId="{2449B086-C3CF-4A3C-9E72-3B44665C43A4}" type="pres">
      <dgm:prSet presAssocID="{6ED052AE-2A26-4C62-883C-264FC4C4549F}" presName="thinLine2b" presStyleLbl="callout" presStyleIdx="0" presStyleCnt="4"/>
      <dgm:spPr/>
    </dgm:pt>
    <dgm:pt modelId="{D34FC171-3E5F-44A2-84DC-410C1FA2A62E}" type="pres">
      <dgm:prSet presAssocID="{6ED052AE-2A26-4C62-883C-264FC4C4549F}" presName="vertSpace2b" presStyleCnt="0"/>
      <dgm:spPr/>
    </dgm:pt>
    <dgm:pt modelId="{841055BB-7079-4E10-83DB-9CC072568E3F}" type="pres">
      <dgm:prSet presAssocID="{E0FFB346-3283-4BD5-A09B-2C8B2E099284}" presName="horz2" presStyleCnt="0"/>
      <dgm:spPr/>
    </dgm:pt>
    <dgm:pt modelId="{0438AF29-229A-4E7C-B0E8-CC66DC5C1B6E}" type="pres">
      <dgm:prSet presAssocID="{E0FFB346-3283-4BD5-A09B-2C8B2E099284}" presName="horzSpace2" presStyleCnt="0"/>
      <dgm:spPr/>
    </dgm:pt>
    <dgm:pt modelId="{3ADEC794-D30C-47F3-934C-CBD6B3C6062A}" type="pres">
      <dgm:prSet presAssocID="{E0FFB346-3283-4BD5-A09B-2C8B2E099284}" presName="tx2" presStyleLbl="revTx" presStyleIdx="2" presStyleCnt="5"/>
      <dgm:spPr/>
    </dgm:pt>
    <dgm:pt modelId="{BFE40FD0-E912-4FB3-AC4C-0CBFF801122E}" type="pres">
      <dgm:prSet presAssocID="{E0FFB346-3283-4BD5-A09B-2C8B2E099284}" presName="vert2" presStyleCnt="0"/>
      <dgm:spPr/>
    </dgm:pt>
    <dgm:pt modelId="{69E7754A-EB09-4656-B864-3BB4550CEF50}" type="pres">
      <dgm:prSet presAssocID="{E0FFB346-3283-4BD5-A09B-2C8B2E099284}" presName="thinLine2b" presStyleLbl="callout" presStyleIdx="1" presStyleCnt="4"/>
      <dgm:spPr/>
    </dgm:pt>
    <dgm:pt modelId="{4893CCBD-908D-457B-B77B-6328F76689E9}" type="pres">
      <dgm:prSet presAssocID="{E0FFB346-3283-4BD5-A09B-2C8B2E099284}" presName="vertSpace2b" presStyleCnt="0"/>
      <dgm:spPr/>
    </dgm:pt>
    <dgm:pt modelId="{6C7A16B2-903F-44A0-8B92-86545D432435}" type="pres">
      <dgm:prSet presAssocID="{DF9626B4-55A6-43CE-BE18-ED79032985DE}" presName="horz2" presStyleCnt="0"/>
      <dgm:spPr/>
    </dgm:pt>
    <dgm:pt modelId="{6DB292DD-EDE9-458D-A219-051F421FAEA8}" type="pres">
      <dgm:prSet presAssocID="{DF9626B4-55A6-43CE-BE18-ED79032985DE}" presName="horzSpace2" presStyleCnt="0"/>
      <dgm:spPr/>
    </dgm:pt>
    <dgm:pt modelId="{21C1BA47-03CB-4F00-B9F2-85EE7E2FD7F8}" type="pres">
      <dgm:prSet presAssocID="{DF9626B4-55A6-43CE-BE18-ED79032985DE}" presName="tx2" presStyleLbl="revTx" presStyleIdx="3" presStyleCnt="5"/>
      <dgm:spPr/>
    </dgm:pt>
    <dgm:pt modelId="{2C5FBD45-E9EC-4812-B79B-41D549B8554E}" type="pres">
      <dgm:prSet presAssocID="{DF9626B4-55A6-43CE-BE18-ED79032985DE}" presName="vert2" presStyleCnt="0"/>
      <dgm:spPr/>
    </dgm:pt>
    <dgm:pt modelId="{1B623432-91EB-47E1-848F-95E00CECD2FF}" type="pres">
      <dgm:prSet presAssocID="{DF9626B4-55A6-43CE-BE18-ED79032985DE}" presName="thinLine2b" presStyleLbl="callout" presStyleIdx="2" presStyleCnt="4"/>
      <dgm:spPr/>
    </dgm:pt>
    <dgm:pt modelId="{95D4D1B4-6A8B-46EC-9A4E-AFAA5EEA1AB9}" type="pres">
      <dgm:prSet presAssocID="{DF9626B4-55A6-43CE-BE18-ED79032985DE}" presName="vertSpace2b" presStyleCnt="0"/>
      <dgm:spPr/>
    </dgm:pt>
    <dgm:pt modelId="{B586DDB0-CAF9-46C7-9A15-EC8A7F8C57D2}" type="pres">
      <dgm:prSet presAssocID="{B2EFAF21-788A-4EED-B496-E48610E8C175}" presName="horz2" presStyleCnt="0"/>
      <dgm:spPr/>
    </dgm:pt>
    <dgm:pt modelId="{49C1B1A2-A959-4508-B648-0AB5239BCBD1}" type="pres">
      <dgm:prSet presAssocID="{B2EFAF21-788A-4EED-B496-E48610E8C175}" presName="horzSpace2" presStyleCnt="0"/>
      <dgm:spPr/>
    </dgm:pt>
    <dgm:pt modelId="{02525D9A-9277-4F2B-9F0C-DED1C950D2DF}" type="pres">
      <dgm:prSet presAssocID="{B2EFAF21-788A-4EED-B496-E48610E8C175}" presName="tx2" presStyleLbl="revTx" presStyleIdx="4" presStyleCnt="5"/>
      <dgm:spPr/>
    </dgm:pt>
    <dgm:pt modelId="{0A9E0CA0-BE60-4C7F-B44F-5F5F386FA865}" type="pres">
      <dgm:prSet presAssocID="{B2EFAF21-788A-4EED-B496-E48610E8C175}" presName="vert2" presStyleCnt="0"/>
      <dgm:spPr/>
    </dgm:pt>
    <dgm:pt modelId="{C037AD74-5AD6-4DE0-890E-BAF4FF22A775}" type="pres">
      <dgm:prSet presAssocID="{B2EFAF21-788A-4EED-B496-E48610E8C175}" presName="thinLine2b" presStyleLbl="callout" presStyleIdx="3" presStyleCnt="4"/>
      <dgm:spPr/>
    </dgm:pt>
    <dgm:pt modelId="{1E6B8AC0-E8BE-4578-859C-62FE5723A45F}" type="pres">
      <dgm:prSet presAssocID="{B2EFAF21-788A-4EED-B496-E48610E8C175}" presName="vertSpace2b" presStyleCnt="0"/>
      <dgm:spPr/>
    </dgm:pt>
  </dgm:ptLst>
  <dgm:cxnLst>
    <dgm:cxn modelId="{0DFA0803-A795-474D-9DCC-2467A24EF195}" type="presOf" srcId="{2E866A3C-9640-4FF6-B64F-422C0735311C}" destId="{BAD83642-2783-4F48-97FB-C6B0954D03E6}" srcOrd="0" destOrd="0" presId="urn:microsoft.com/office/officeart/2008/layout/LinedList"/>
    <dgm:cxn modelId="{57091238-B424-49A5-A7E9-0C8AFB229686}" srcId="{19996BAE-D507-437C-ACB2-6A070F03C601}" destId="{E0FFB346-3283-4BD5-A09B-2C8B2E099284}" srcOrd="1" destOrd="0" parTransId="{896DD2BE-5476-4AE4-B906-CB305D10E47C}" sibTransId="{0D93B1AE-2C9B-4E29-A709-182E2C9D6A89}"/>
    <dgm:cxn modelId="{FED44C38-1407-4C9F-8FD4-5D6E1ECD8124}" type="presOf" srcId="{E0FFB346-3283-4BD5-A09B-2C8B2E099284}" destId="{3ADEC794-D30C-47F3-934C-CBD6B3C6062A}" srcOrd="0" destOrd="0" presId="urn:microsoft.com/office/officeart/2008/layout/LinedList"/>
    <dgm:cxn modelId="{2BB53750-35EF-4844-886D-EC273F7D5FB7}" srcId="{19996BAE-D507-437C-ACB2-6A070F03C601}" destId="{6ED052AE-2A26-4C62-883C-264FC4C4549F}" srcOrd="0" destOrd="0" parTransId="{55042995-A584-42EB-905C-51A489C8930E}" sibTransId="{2B31DDE9-0937-44B2-AA05-4B750EFBC09D}"/>
    <dgm:cxn modelId="{31BB1A8E-2E90-4AB7-82DA-377A9F5C2A1B}" type="presOf" srcId="{19996BAE-D507-437C-ACB2-6A070F03C601}" destId="{5927ACF3-0CAF-4342-8326-8725CC7B06B5}" srcOrd="0" destOrd="0" presId="urn:microsoft.com/office/officeart/2008/layout/LinedList"/>
    <dgm:cxn modelId="{F288E190-F4CC-4F7A-B0AD-C63C4EF636FC}" srcId="{19996BAE-D507-437C-ACB2-6A070F03C601}" destId="{DF9626B4-55A6-43CE-BE18-ED79032985DE}" srcOrd="2" destOrd="0" parTransId="{662D6A8E-588F-4FF0-B26E-FA90A3AD0B38}" sibTransId="{59BC4E6F-4F8D-4A7A-84AD-2182540B1E3E}"/>
    <dgm:cxn modelId="{BF34D297-ECCD-4C07-9C0E-A2EF5203ACAE}" srcId="{19996BAE-D507-437C-ACB2-6A070F03C601}" destId="{B2EFAF21-788A-4EED-B496-E48610E8C175}" srcOrd="3" destOrd="0" parTransId="{B9342260-1986-4918-87D0-978E015786AE}" sibTransId="{8262FFDC-440F-4425-9C11-B2BAC40579DD}"/>
    <dgm:cxn modelId="{F5E24DCD-9CFF-4546-848F-D38112599C3D}" srcId="{2E866A3C-9640-4FF6-B64F-422C0735311C}" destId="{19996BAE-D507-437C-ACB2-6A070F03C601}" srcOrd="0" destOrd="0" parTransId="{D5F6B093-621B-4181-BB09-8E3A29D9526E}" sibTransId="{913F017A-61C0-4CB1-947E-F5672AA1D0AA}"/>
    <dgm:cxn modelId="{633F8AD2-08BA-4E29-ABB6-8370640061FF}" type="presOf" srcId="{B2EFAF21-788A-4EED-B496-E48610E8C175}" destId="{02525D9A-9277-4F2B-9F0C-DED1C950D2DF}" srcOrd="0" destOrd="0" presId="urn:microsoft.com/office/officeart/2008/layout/LinedList"/>
    <dgm:cxn modelId="{68820EF1-2A2E-43A9-A4E9-1607AED032B2}" type="presOf" srcId="{6ED052AE-2A26-4C62-883C-264FC4C4549F}" destId="{3717DB75-3E4C-452D-B978-3EE9E3986524}" srcOrd="0" destOrd="0" presId="urn:microsoft.com/office/officeart/2008/layout/LinedList"/>
    <dgm:cxn modelId="{44FA35F2-8E85-4299-B1E4-7EDCD1A6AAAA}" type="presOf" srcId="{DF9626B4-55A6-43CE-BE18-ED79032985DE}" destId="{21C1BA47-03CB-4F00-B9F2-85EE7E2FD7F8}" srcOrd="0" destOrd="0" presId="urn:microsoft.com/office/officeart/2008/layout/LinedList"/>
    <dgm:cxn modelId="{64D3FDD1-F1F5-409F-A6E9-F55B0BF0AB72}" type="presParOf" srcId="{BAD83642-2783-4F48-97FB-C6B0954D03E6}" destId="{BC5520D6-52BA-4865-A558-FB03BAA22E5A}" srcOrd="0" destOrd="0" presId="urn:microsoft.com/office/officeart/2008/layout/LinedList"/>
    <dgm:cxn modelId="{7A65E14C-7DEC-404A-BDC2-5C20E07B7AD4}" type="presParOf" srcId="{BAD83642-2783-4F48-97FB-C6B0954D03E6}" destId="{16086F02-9124-40CF-BBCC-6311F29B6840}" srcOrd="1" destOrd="0" presId="urn:microsoft.com/office/officeart/2008/layout/LinedList"/>
    <dgm:cxn modelId="{ADB10CA0-D0D5-412F-874C-38E578AD0FB8}" type="presParOf" srcId="{16086F02-9124-40CF-BBCC-6311F29B6840}" destId="{5927ACF3-0CAF-4342-8326-8725CC7B06B5}" srcOrd="0" destOrd="0" presId="urn:microsoft.com/office/officeart/2008/layout/LinedList"/>
    <dgm:cxn modelId="{9FC494DE-1F59-4D10-BEC1-11BBDAB075D3}" type="presParOf" srcId="{16086F02-9124-40CF-BBCC-6311F29B6840}" destId="{30B29020-8EF1-4550-95BE-DA6ABBC221D4}" srcOrd="1" destOrd="0" presId="urn:microsoft.com/office/officeart/2008/layout/LinedList"/>
    <dgm:cxn modelId="{7EF210E9-C98D-4621-A2BC-A24F365DC161}" type="presParOf" srcId="{30B29020-8EF1-4550-95BE-DA6ABBC221D4}" destId="{06E076FF-12E4-41C0-A43F-78505F50DC66}" srcOrd="0" destOrd="0" presId="urn:microsoft.com/office/officeart/2008/layout/LinedList"/>
    <dgm:cxn modelId="{55ED2BAE-C547-4A83-99FB-B4BE07892E9E}" type="presParOf" srcId="{30B29020-8EF1-4550-95BE-DA6ABBC221D4}" destId="{A0B3F0C9-B0DE-4BD4-99AD-B4E9016E8A4F}" srcOrd="1" destOrd="0" presId="urn:microsoft.com/office/officeart/2008/layout/LinedList"/>
    <dgm:cxn modelId="{1F068C56-6FE0-43B7-AF16-476782472A71}" type="presParOf" srcId="{A0B3F0C9-B0DE-4BD4-99AD-B4E9016E8A4F}" destId="{9240089C-BF2A-48F8-9E12-AF7FE4D73997}" srcOrd="0" destOrd="0" presId="urn:microsoft.com/office/officeart/2008/layout/LinedList"/>
    <dgm:cxn modelId="{1ED08F26-2933-487D-AAC1-587449574990}" type="presParOf" srcId="{A0B3F0C9-B0DE-4BD4-99AD-B4E9016E8A4F}" destId="{3717DB75-3E4C-452D-B978-3EE9E3986524}" srcOrd="1" destOrd="0" presId="urn:microsoft.com/office/officeart/2008/layout/LinedList"/>
    <dgm:cxn modelId="{048E98C1-4D01-4AD1-B745-A1088F69E3B4}" type="presParOf" srcId="{A0B3F0C9-B0DE-4BD4-99AD-B4E9016E8A4F}" destId="{4E0DE282-15C2-465C-84F1-8D35FB0403FA}" srcOrd="2" destOrd="0" presId="urn:microsoft.com/office/officeart/2008/layout/LinedList"/>
    <dgm:cxn modelId="{48DB3838-1C9B-45BC-8221-FE164D590F18}" type="presParOf" srcId="{30B29020-8EF1-4550-95BE-DA6ABBC221D4}" destId="{2449B086-C3CF-4A3C-9E72-3B44665C43A4}" srcOrd="2" destOrd="0" presId="urn:microsoft.com/office/officeart/2008/layout/LinedList"/>
    <dgm:cxn modelId="{F94A4662-C43E-46E5-ACB2-74F02EAEDAA7}" type="presParOf" srcId="{30B29020-8EF1-4550-95BE-DA6ABBC221D4}" destId="{D34FC171-3E5F-44A2-84DC-410C1FA2A62E}" srcOrd="3" destOrd="0" presId="urn:microsoft.com/office/officeart/2008/layout/LinedList"/>
    <dgm:cxn modelId="{B2DEB424-1ABD-4C00-8617-24780FD9CC49}" type="presParOf" srcId="{30B29020-8EF1-4550-95BE-DA6ABBC221D4}" destId="{841055BB-7079-4E10-83DB-9CC072568E3F}" srcOrd="4" destOrd="0" presId="urn:microsoft.com/office/officeart/2008/layout/LinedList"/>
    <dgm:cxn modelId="{E0B153AE-1971-4096-A128-7D816C5D3B9A}" type="presParOf" srcId="{841055BB-7079-4E10-83DB-9CC072568E3F}" destId="{0438AF29-229A-4E7C-B0E8-CC66DC5C1B6E}" srcOrd="0" destOrd="0" presId="urn:microsoft.com/office/officeart/2008/layout/LinedList"/>
    <dgm:cxn modelId="{47DB6F61-7FD3-4326-9B7B-D72E6487E2AE}" type="presParOf" srcId="{841055BB-7079-4E10-83DB-9CC072568E3F}" destId="{3ADEC794-D30C-47F3-934C-CBD6B3C6062A}" srcOrd="1" destOrd="0" presId="urn:microsoft.com/office/officeart/2008/layout/LinedList"/>
    <dgm:cxn modelId="{0CC411C3-D924-4A94-B85E-6939442548ED}" type="presParOf" srcId="{841055BB-7079-4E10-83DB-9CC072568E3F}" destId="{BFE40FD0-E912-4FB3-AC4C-0CBFF801122E}" srcOrd="2" destOrd="0" presId="urn:microsoft.com/office/officeart/2008/layout/LinedList"/>
    <dgm:cxn modelId="{E73543B4-92EE-47B5-8821-14997071AAD0}" type="presParOf" srcId="{30B29020-8EF1-4550-95BE-DA6ABBC221D4}" destId="{69E7754A-EB09-4656-B864-3BB4550CEF50}" srcOrd="5" destOrd="0" presId="urn:microsoft.com/office/officeart/2008/layout/LinedList"/>
    <dgm:cxn modelId="{7ABAE794-B37C-4C5A-9B27-AD5BF96100AA}" type="presParOf" srcId="{30B29020-8EF1-4550-95BE-DA6ABBC221D4}" destId="{4893CCBD-908D-457B-B77B-6328F76689E9}" srcOrd="6" destOrd="0" presId="urn:microsoft.com/office/officeart/2008/layout/LinedList"/>
    <dgm:cxn modelId="{04FB4638-9EB4-4272-9FF3-460F736F0982}" type="presParOf" srcId="{30B29020-8EF1-4550-95BE-DA6ABBC221D4}" destId="{6C7A16B2-903F-44A0-8B92-86545D432435}" srcOrd="7" destOrd="0" presId="urn:microsoft.com/office/officeart/2008/layout/LinedList"/>
    <dgm:cxn modelId="{BD642B05-582A-4011-AFF2-2674E5E1F0B6}" type="presParOf" srcId="{6C7A16B2-903F-44A0-8B92-86545D432435}" destId="{6DB292DD-EDE9-458D-A219-051F421FAEA8}" srcOrd="0" destOrd="0" presId="urn:microsoft.com/office/officeart/2008/layout/LinedList"/>
    <dgm:cxn modelId="{567B771E-51B2-49B9-8848-AAFB063C4C6A}" type="presParOf" srcId="{6C7A16B2-903F-44A0-8B92-86545D432435}" destId="{21C1BA47-03CB-4F00-B9F2-85EE7E2FD7F8}" srcOrd="1" destOrd="0" presId="urn:microsoft.com/office/officeart/2008/layout/LinedList"/>
    <dgm:cxn modelId="{53849276-D179-4DDC-88C8-690FD5D0A419}" type="presParOf" srcId="{6C7A16B2-903F-44A0-8B92-86545D432435}" destId="{2C5FBD45-E9EC-4812-B79B-41D549B8554E}" srcOrd="2" destOrd="0" presId="urn:microsoft.com/office/officeart/2008/layout/LinedList"/>
    <dgm:cxn modelId="{2E6C983A-37F0-440F-9533-0F8CA3F7DE05}" type="presParOf" srcId="{30B29020-8EF1-4550-95BE-DA6ABBC221D4}" destId="{1B623432-91EB-47E1-848F-95E00CECD2FF}" srcOrd="8" destOrd="0" presId="urn:microsoft.com/office/officeart/2008/layout/LinedList"/>
    <dgm:cxn modelId="{9BBBB4E7-50BF-4DD0-AAE8-2E69A79E2230}" type="presParOf" srcId="{30B29020-8EF1-4550-95BE-DA6ABBC221D4}" destId="{95D4D1B4-6A8B-46EC-9A4E-AFAA5EEA1AB9}" srcOrd="9" destOrd="0" presId="urn:microsoft.com/office/officeart/2008/layout/LinedList"/>
    <dgm:cxn modelId="{30CC7F99-2BDB-4656-947A-A6C6BB8C51AE}" type="presParOf" srcId="{30B29020-8EF1-4550-95BE-DA6ABBC221D4}" destId="{B586DDB0-CAF9-46C7-9A15-EC8A7F8C57D2}" srcOrd="10" destOrd="0" presId="urn:microsoft.com/office/officeart/2008/layout/LinedList"/>
    <dgm:cxn modelId="{44029722-E424-451F-8DE5-91390A8C80A8}" type="presParOf" srcId="{B586DDB0-CAF9-46C7-9A15-EC8A7F8C57D2}" destId="{49C1B1A2-A959-4508-B648-0AB5239BCBD1}" srcOrd="0" destOrd="0" presId="urn:microsoft.com/office/officeart/2008/layout/LinedList"/>
    <dgm:cxn modelId="{F8900B25-3D11-456F-B06C-EE3F01ECCC56}" type="presParOf" srcId="{B586DDB0-CAF9-46C7-9A15-EC8A7F8C57D2}" destId="{02525D9A-9277-4F2B-9F0C-DED1C950D2DF}" srcOrd="1" destOrd="0" presId="urn:microsoft.com/office/officeart/2008/layout/LinedList"/>
    <dgm:cxn modelId="{E03DD40A-7266-463F-AD45-978B1B1F2EDB}" type="presParOf" srcId="{B586DDB0-CAF9-46C7-9A15-EC8A7F8C57D2}" destId="{0A9E0CA0-BE60-4C7F-B44F-5F5F386FA865}" srcOrd="2" destOrd="0" presId="urn:microsoft.com/office/officeart/2008/layout/LinedList"/>
    <dgm:cxn modelId="{2EB91B43-3013-45F7-B9CD-48ED010C9A46}" type="presParOf" srcId="{30B29020-8EF1-4550-95BE-DA6ABBC221D4}" destId="{C037AD74-5AD6-4DE0-890E-BAF4FF22A775}" srcOrd="11" destOrd="0" presId="urn:microsoft.com/office/officeart/2008/layout/LinedList"/>
    <dgm:cxn modelId="{EAC62F25-7AEF-48C3-A682-2BB860E78137}" type="presParOf" srcId="{30B29020-8EF1-4550-95BE-DA6ABBC221D4}" destId="{1E6B8AC0-E8BE-4578-859C-62FE5723A45F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866A3C-9640-4FF6-B64F-422C0735311C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9996BAE-D507-437C-ACB2-6A070F03C601}">
      <dgm:prSet phldrT="[Text]"/>
      <dgm:spPr/>
      <dgm:t>
        <a:bodyPr/>
        <a:lstStyle/>
        <a:p>
          <a:r>
            <a:rPr lang="en-US"/>
            <a:t>PD </a:t>
          </a:r>
        </a:p>
      </dgm:t>
    </dgm:pt>
    <dgm:pt modelId="{D5F6B093-621B-4181-BB09-8E3A29D9526E}" type="parTrans" cxnId="{F5E24DCD-9CFF-4546-848F-D38112599C3D}">
      <dgm:prSet/>
      <dgm:spPr/>
      <dgm:t>
        <a:bodyPr/>
        <a:lstStyle/>
        <a:p>
          <a:endParaRPr lang="en-US"/>
        </a:p>
      </dgm:t>
    </dgm:pt>
    <dgm:pt modelId="{913F017A-61C0-4CB1-947E-F5672AA1D0AA}" type="sibTrans" cxnId="{F5E24DCD-9CFF-4546-848F-D38112599C3D}">
      <dgm:prSet/>
      <dgm:spPr/>
      <dgm:t>
        <a:bodyPr/>
        <a:lstStyle/>
        <a:p>
          <a:endParaRPr lang="en-US"/>
        </a:p>
      </dgm:t>
    </dgm:pt>
    <dgm:pt modelId="{6ED052AE-2A26-4C62-883C-264FC4C4549F}">
      <dgm:prSet phldrT="[Text]"/>
      <dgm:spPr/>
      <dgm:t>
        <a:bodyPr/>
        <a:lstStyle/>
        <a:p>
          <a:r>
            <a:rPr lang="en-US" dirty="0"/>
            <a:t>Shaking, stiffness, difficulty balancing</a:t>
          </a:r>
        </a:p>
      </dgm:t>
    </dgm:pt>
    <dgm:pt modelId="{55042995-A584-42EB-905C-51A489C8930E}" type="parTrans" cxnId="{2BB53750-35EF-4844-886D-EC273F7D5FB7}">
      <dgm:prSet/>
      <dgm:spPr/>
      <dgm:t>
        <a:bodyPr/>
        <a:lstStyle/>
        <a:p>
          <a:endParaRPr lang="en-US"/>
        </a:p>
      </dgm:t>
    </dgm:pt>
    <dgm:pt modelId="{2B31DDE9-0937-44B2-AA05-4B750EFBC09D}" type="sibTrans" cxnId="{2BB53750-35EF-4844-886D-EC273F7D5FB7}">
      <dgm:prSet/>
      <dgm:spPr/>
      <dgm:t>
        <a:bodyPr/>
        <a:lstStyle/>
        <a:p>
          <a:endParaRPr lang="en-US"/>
        </a:p>
      </dgm:t>
    </dgm:pt>
    <dgm:pt modelId="{E0FFB346-3283-4BD5-A09B-2C8B2E099284}">
      <dgm:prSet phldrT="[Text]"/>
      <dgm:spPr/>
      <dgm:t>
        <a:bodyPr/>
        <a:lstStyle/>
        <a:p>
          <a:r>
            <a:rPr lang="en-US" dirty="0"/>
            <a:t>Loss of brain cells produces reduced level of dopamine </a:t>
          </a:r>
        </a:p>
      </dgm:t>
    </dgm:pt>
    <dgm:pt modelId="{896DD2BE-5476-4AE4-B906-CB305D10E47C}" type="parTrans" cxnId="{57091238-B424-49A5-A7E9-0C8AFB229686}">
      <dgm:prSet/>
      <dgm:spPr/>
      <dgm:t>
        <a:bodyPr/>
        <a:lstStyle/>
        <a:p>
          <a:endParaRPr lang="en-US"/>
        </a:p>
      </dgm:t>
    </dgm:pt>
    <dgm:pt modelId="{0D93B1AE-2C9B-4E29-A709-182E2C9D6A89}" type="sibTrans" cxnId="{57091238-B424-49A5-A7E9-0C8AFB229686}">
      <dgm:prSet/>
      <dgm:spPr/>
      <dgm:t>
        <a:bodyPr/>
        <a:lstStyle/>
        <a:p>
          <a:endParaRPr lang="en-US"/>
        </a:p>
      </dgm:t>
    </dgm:pt>
    <dgm:pt modelId="{DF9626B4-55A6-43CE-BE18-ED79032985DE}">
      <dgm:prSet phldrT="[Text]"/>
      <dgm:spPr/>
      <dgm:t>
        <a:bodyPr/>
        <a:lstStyle/>
        <a:p>
          <a:r>
            <a:rPr lang="en-US" dirty="0"/>
            <a:t>World’s fastest growing neurological disease</a:t>
          </a:r>
        </a:p>
      </dgm:t>
    </dgm:pt>
    <dgm:pt modelId="{662D6A8E-588F-4FF0-B26E-FA90A3AD0B38}" type="parTrans" cxnId="{F288E190-F4CC-4F7A-B0AD-C63C4EF636FC}">
      <dgm:prSet/>
      <dgm:spPr/>
      <dgm:t>
        <a:bodyPr/>
        <a:lstStyle/>
        <a:p>
          <a:endParaRPr lang="en-US"/>
        </a:p>
      </dgm:t>
    </dgm:pt>
    <dgm:pt modelId="{59BC4E6F-4F8D-4A7A-84AD-2182540B1E3E}" type="sibTrans" cxnId="{F288E190-F4CC-4F7A-B0AD-C63C4EF636FC}">
      <dgm:prSet/>
      <dgm:spPr/>
      <dgm:t>
        <a:bodyPr/>
        <a:lstStyle/>
        <a:p>
          <a:endParaRPr lang="en-US"/>
        </a:p>
      </dgm:t>
    </dgm:pt>
    <dgm:pt modelId="{B2EFAF21-788A-4EED-B496-E48610E8C175}">
      <dgm:prSet phldrT="[Text]"/>
      <dgm:spPr/>
      <dgm:t>
        <a:bodyPr/>
        <a:lstStyle/>
        <a:p>
          <a:r>
            <a:rPr lang="en-US"/>
            <a:t>Over 10 million people have PD worldwide</a:t>
          </a:r>
        </a:p>
      </dgm:t>
    </dgm:pt>
    <dgm:pt modelId="{B9342260-1986-4918-87D0-978E015786AE}" type="parTrans" cxnId="{BF34D297-ECCD-4C07-9C0E-A2EF5203ACAE}">
      <dgm:prSet/>
      <dgm:spPr/>
      <dgm:t>
        <a:bodyPr/>
        <a:lstStyle/>
        <a:p>
          <a:endParaRPr lang="en-US"/>
        </a:p>
      </dgm:t>
    </dgm:pt>
    <dgm:pt modelId="{8262FFDC-440F-4425-9C11-B2BAC40579DD}" type="sibTrans" cxnId="{BF34D297-ECCD-4C07-9C0E-A2EF5203ACAE}">
      <dgm:prSet/>
      <dgm:spPr/>
      <dgm:t>
        <a:bodyPr/>
        <a:lstStyle/>
        <a:p>
          <a:endParaRPr lang="en-US"/>
        </a:p>
      </dgm:t>
    </dgm:pt>
    <dgm:pt modelId="{E4821948-02E0-4A44-B3FF-815D4C39148F}" type="pres">
      <dgm:prSet presAssocID="{2E866A3C-9640-4FF6-B64F-422C0735311C}" presName="vert0" presStyleCnt="0">
        <dgm:presLayoutVars>
          <dgm:dir/>
          <dgm:animOne val="branch"/>
          <dgm:animLvl val="lvl"/>
        </dgm:presLayoutVars>
      </dgm:prSet>
      <dgm:spPr/>
    </dgm:pt>
    <dgm:pt modelId="{D80CDA1F-8F45-4885-9217-19D452BA9CC1}" type="pres">
      <dgm:prSet presAssocID="{19996BAE-D507-437C-ACB2-6A070F03C601}" presName="thickLine" presStyleLbl="alignNode1" presStyleIdx="0" presStyleCnt="1"/>
      <dgm:spPr/>
    </dgm:pt>
    <dgm:pt modelId="{9E9015F3-3374-4591-92D2-82A6809EAA2C}" type="pres">
      <dgm:prSet presAssocID="{19996BAE-D507-437C-ACB2-6A070F03C601}" presName="horz1" presStyleCnt="0"/>
      <dgm:spPr/>
    </dgm:pt>
    <dgm:pt modelId="{63D2B5D5-23DE-47C1-BAC6-98D9C7689138}" type="pres">
      <dgm:prSet presAssocID="{19996BAE-D507-437C-ACB2-6A070F03C601}" presName="tx1" presStyleLbl="revTx" presStyleIdx="0" presStyleCnt="5"/>
      <dgm:spPr/>
    </dgm:pt>
    <dgm:pt modelId="{354D6604-B37F-4477-BC84-A2CB9BCB039F}" type="pres">
      <dgm:prSet presAssocID="{19996BAE-D507-437C-ACB2-6A070F03C601}" presName="vert1" presStyleCnt="0"/>
      <dgm:spPr/>
    </dgm:pt>
    <dgm:pt modelId="{6B90ECA3-D078-4ABC-9159-B48AF7979C15}" type="pres">
      <dgm:prSet presAssocID="{6ED052AE-2A26-4C62-883C-264FC4C4549F}" presName="vertSpace2a" presStyleCnt="0"/>
      <dgm:spPr/>
    </dgm:pt>
    <dgm:pt modelId="{1E5EBCFB-6523-4A45-9D2B-B62BFD439642}" type="pres">
      <dgm:prSet presAssocID="{6ED052AE-2A26-4C62-883C-264FC4C4549F}" presName="horz2" presStyleCnt="0"/>
      <dgm:spPr/>
    </dgm:pt>
    <dgm:pt modelId="{0F231F0E-ADCA-4E73-A498-BDCD6AFFADAC}" type="pres">
      <dgm:prSet presAssocID="{6ED052AE-2A26-4C62-883C-264FC4C4549F}" presName="horzSpace2" presStyleCnt="0"/>
      <dgm:spPr/>
    </dgm:pt>
    <dgm:pt modelId="{238D07FE-2B22-444A-BED4-23738DDB435F}" type="pres">
      <dgm:prSet presAssocID="{6ED052AE-2A26-4C62-883C-264FC4C4549F}" presName="tx2" presStyleLbl="revTx" presStyleIdx="1" presStyleCnt="5"/>
      <dgm:spPr/>
    </dgm:pt>
    <dgm:pt modelId="{E2F38B1D-3315-4719-9938-8D149145F80B}" type="pres">
      <dgm:prSet presAssocID="{6ED052AE-2A26-4C62-883C-264FC4C4549F}" presName="vert2" presStyleCnt="0"/>
      <dgm:spPr/>
    </dgm:pt>
    <dgm:pt modelId="{5322A439-CBDD-4089-AAA8-FA30A839DDC6}" type="pres">
      <dgm:prSet presAssocID="{6ED052AE-2A26-4C62-883C-264FC4C4549F}" presName="thinLine2b" presStyleLbl="callout" presStyleIdx="0" presStyleCnt="4"/>
      <dgm:spPr/>
    </dgm:pt>
    <dgm:pt modelId="{883C67B8-A828-41ED-97A9-95EE84D63804}" type="pres">
      <dgm:prSet presAssocID="{6ED052AE-2A26-4C62-883C-264FC4C4549F}" presName="vertSpace2b" presStyleCnt="0"/>
      <dgm:spPr/>
    </dgm:pt>
    <dgm:pt modelId="{9756C84C-D1E3-4C08-A4B2-36EFADE28614}" type="pres">
      <dgm:prSet presAssocID="{E0FFB346-3283-4BD5-A09B-2C8B2E099284}" presName="horz2" presStyleCnt="0"/>
      <dgm:spPr/>
    </dgm:pt>
    <dgm:pt modelId="{A73F6EF8-E071-471F-825D-EAA0E2AD7A57}" type="pres">
      <dgm:prSet presAssocID="{E0FFB346-3283-4BD5-A09B-2C8B2E099284}" presName="horzSpace2" presStyleCnt="0"/>
      <dgm:spPr/>
    </dgm:pt>
    <dgm:pt modelId="{01A342E5-63D3-4C76-BF60-B3D701AB4804}" type="pres">
      <dgm:prSet presAssocID="{E0FFB346-3283-4BD5-A09B-2C8B2E099284}" presName="tx2" presStyleLbl="revTx" presStyleIdx="2" presStyleCnt="5"/>
      <dgm:spPr/>
    </dgm:pt>
    <dgm:pt modelId="{9879F8E1-4029-4BE5-B103-8133C5E72858}" type="pres">
      <dgm:prSet presAssocID="{E0FFB346-3283-4BD5-A09B-2C8B2E099284}" presName="vert2" presStyleCnt="0"/>
      <dgm:spPr/>
    </dgm:pt>
    <dgm:pt modelId="{76ED024D-99AB-472F-8371-EEDD2FC2EA11}" type="pres">
      <dgm:prSet presAssocID="{E0FFB346-3283-4BD5-A09B-2C8B2E099284}" presName="thinLine2b" presStyleLbl="callout" presStyleIdx="1" presStyleCnt="4"/>
      <dgm:spPr/>
    </dgm:pt>
    <dgm:pt modelId="{016C5D6F-6AA2-4CDA-827F-32AC09747545}" type="pres">
      <dgm:prSet presAssocID="{E0FFB346-3283-4BD5-A09B-2C8B2E099284}" presName="vertSpace2b" presStyleCnt="0"/>
      <dgm:spPr/>
    </dgm:pt>
    <dgm:pt modelId="{C4047F68-8864-452A-8644-9305AEEEC769}" type="pres">
      <dgm:prSet presAssocID="{DF9626B4-55A6-43CE-BE18-ED79032985DE}" presName="horz2" presStyleCnt="0"/>
      <dgm:spPr/>
    </dgm:pt>
    <dgm:pt modelId="{AAC42360-4896-4233-85CB-58DA0FE85843}" type="pres">
      <dgm:prSet presAssocID="{DF9626B4-55A6-43CE-BE18-ED79032985DE}" presName="horzSpace2" presStyleCnt="0"/>
      <dgm:spPr/>
    </dgm:pt>
    <dgm:pt modelId="{B51518B0-E632-495B-88EA-5AF9C8852496}" type="pres">
      <dgm:prSet presAssocID="{DF9626B4-55A6-43CE-BE18-ED79032985DE}" presName="tx2" presStyleLbl="revTx" presStyleIdx="3" presStyleCnt="5"/>
      <dgm:spPr/>
    </dgm:pt>
    <dgm:pt modelId="{720C89A7-1A99-4D7D-8B88-D4130BF641D1}" type="pres">
      <dgm:prSet presAssocID="{DF9626B4-55A6-43CE-BE18-ED79032985DE}" presName="vert2" presStyleCnt="0"/>
      <dgm:spPr/>
    </dgm:pt>
    <dgm:pt modelId="{6845D57A-02B3-4A3C-BD14-F46FFCD9990D}" type="pres">
      <dgm:prSet presAssocID="{DF9626B4-55A6-43CE-BE18-ED79032985DE}" presName="thinLine2b" presStyleLbl="callout" presStyleIdx="2" presStyleCnt="4"/>
      <dgm:spPr/>
    </dgm:pt>
    <dgm:pt modelId="{D67BE774-0870-4642-81E8-6A61BB4FD4E1}" type="pres">
      <dgm:prSet presAssocID="{DF9626B4-55A6-43CE-BE18-ED79032985DE}" presName="vertSpace2b" presStyleCnt="0"/>
      <dgm:spPr/>
    </dgm:pt>
    <dgm:pt modelId="{1C02C204-6015-4A37-B623-E7EEED7ECA67}" type="pres">
      <dgm:prSet presAssocID="{B2EFAF21-788A-4EED-B496-E48610E8C175}" presName="horz2" presStyleCnt="0"/>
      <dgm:spPr/>
    </dgm:pt>
    <dgm:pt modelId="{BC6EDF0A-0256-4231-ABC4-D18D82A75CFC}" type="pres">
      <dgm:prSet presAssocID="{B2EFAF21-788A-4EED-B496-E48610E8C175}" presName="horzSpace2" presStyleCnt="0"/>
      <dgm:spPr/>
    </dgm:pt>
    <dgm:pt modelId="{B5DEE5C7-C417-4395-8288-1590C0ACF6BA}" type="pres">
      <dgm:prSet presAssocID="{B2EFAF21-788A-4EED-B496-E48610E8C175}" presName="tx2" presStyleLbl="revTx" presStyleIdx="4" presStyleCnt="5"/>
      <dgm:spPr/>
    </dgm:pt>
    <dgm:pt modelId="{362E12FD-30EE-49B0-9832-1D059E825E34}" type="pres">
      <dgm:prSet presAssocID="{B2EFAF21-788A-4EED-B496-E48610E8C175}" presName="vert2" presStyleCnt="0"/>
      <dgm:spPr/>
    </dgm:pt>
    <dgm:pt modelId="{05D248E9-E5E9-4E00-A61B-A095A22A0102}" type="pres">
      <dgm:prSet presAssocID="{B2EFAF21-788A-4EED-B496-E48610E8C175}" presName="thinLine2b" presStyleLbl="callout" presStyleIdx="3" presStyleCnt="4"/>
      <dgm:spPr/>
    </dgm:pt>
    <dgm:pt modelId="{7C224675-D397-4267-949C-31014533DAE2}" type="pres">
      <dgm:prSet presAssocID="{B2EFAF21-788A-4EED-B496-E48610E8C175}" presName="vertSpace2b" presStyleCnt="0"/>
      <dgm:spPr/>
    </dgm:pt>
  </dgm:ptLst>
  <dgm:cxnLst>
    <dgm:cxn modelId="{E28B3F15-62A0-44F5-A576-486CF263BA0F}" type="presOf" srcId="{DF9626B4-55A6-43CE-BE18-ED79032985DE}" destId="{B51518B0-E632-495B-88EA-5AF9C8852496}" srcOrd="0" destOrd="0" presId="urn:microsoft.com/office/officeart/2008/layout/LinedList"/>
    <dgm:cxn modelId="{57091238-B424-49A5-A7E9-0C8AFB229686}" srcId="{19996BAE-D507-437C-ACB2-6A070F03C601}" destId="{E0FFB346-3283-4BD5-A09B-2C8B2E099284}" srcOrd="1" destOrd="0" parTransId="{896DD2BE-5476-4AE4-B906-CB305D10E47C}" sibTransId="{0D93B1AE-2C9B-4E29-A709-182E2C9D6A89}"/>
    <dgm:cxn modelId="{A0F5E74C-8668-426E-B2DA-59B31BAE9ECB}" type="presOf" srcId="{6ED052AE-2A26-4C62-883C-264FC4C4549F}" destId="{238D07FE-2B22-444A-BED4-23738DDB435F}" srcOrd="0" destOrd="0" presId="urn:microsoft.com/office/officeart/2008/layout/LinedList"/>
    <dgm:cxn modelId="{2BB53750-35EF-4844-886D-EC273F7D5FB7}" srcId="{19996BAE-D507-437C-ACB2-6A070F03C601}" destId="{6ED052AE-2A26-4C62-883C-264FC4C4549F}" srcOrd="0" destOrd="0" parTransId="{55042995-A584-42EB-905C-51A489C8930E}" sibTransId="{2B31DDE9-0937-44B2-AA05-4B750EFBC09D}"/>
    <dgm:cxn modelId="{ED4B8277-9607-4AA2-BD4F-950CE3621248}" type="presOf" srcId="{2E866A3C-9640-4FF6-B64F-422C0735311C}" destId="{E4821948-02E0-4A44-B3FF-815D4C39148F}" srcOrd="0" destOrd="0" presId="urn:microsoft.com/office/officeart/2008/layout/LinedList"/>
    <dgm:cxn modelId="{FE26857C-57C9-47C0-B86E-8EDDEDC3F75D}" type="presOf" srcId="{E0FFB346-3283-4BD5-A09B-2C8B2E099284}" destId="{01A342E5-63D3-4C76-BF60-B3D701AB4804}" srcOrd="0" destOrd="0" presId="urn:microsoft.com/office/officeart/2008/layout/LinedList"/>
    <dgm:cxn modelId="{F261018B-9AAD-485B-976E-0BC36B06E9B4}" type="presOf" srcId="{19996BAE-D507-437C-ACB2-6A070F03C601}" destId="{63D2B5D5-23DE-47C1-BAC6-98D9C7689138}" srcOrd="0" destOrd="0" presId="urn:microsoft.com/office/officeart/2008/layout/LinedList"/>
    <dgm:cxn modelId="{F288E190-F4CC-4F7A-B0AD-C63C4EF636FC}" srcId="{19996BAE-D507-437C-ACB2-6A070F03C601}" destId="{DF9626B4-55A6-43CE-BE18-ED79032985DE}" srcOrd="2" destOrd="0" parTransId="{662D6A8E-588F-4FF0-B26E-FA90A3AD0B38}" sibTransId="{59BC4E6F-4F8D-4A7A-84AD-2182540B1E3E}"/>
    <dgm:cxn modelId="{BF34D297-ECCD-4C07-9C0E-A2EF5203ACAE}" srcId="{19996BAE-D507-437C-ACB2-6A070F03C601}" destId="{B2EFAF21-788A-4EED-B496-E48610E8C175}" srcOrd="3" destOrd="0" parTransId="{B9342260-1986-4918-87D0-978E015786AE}" sibTransId="{8262FFDC-440F-4425-9C11-B2BAC40579DD}"/>
    <dgm:cxn modelId="{F5E24DCD-9CFF-4546-848F-D38112599C3D}" srcId="{2E866A3C-9640-4FF6-B64F-422C0735311C}" destId="{19996BAE-D507-437C-ACB2-6A070F03C601}" srcOrd="0" destOrd="0" parTransId="{D5F6B093-621B-4181-BB09-8E3A29D9526E}" sibTransId="{913F017A-61C0-4CB1-947E-F5672AA1D0AA}"/>
    <dgm:cxn modelId="{4F012DE3-0635-4A89-900B-4D808F66B4EB}" type="presOf" srcId="{B2EFAF21-788A-4EED-B496-E48610E8C175}" destId="{B5DEE5C7-C417-4395-8288-1590C0ACF6BA}" srcOrd="0" destOrd="0" presId="urn:microsoft.com/office/officeart/2008/layout/LinedList"/>
    <dgm:cxn modelId="{DCC4D0C2-D777-4736-8748-F9A77563C7C5}" type="presParOf" srcId="{E4821948-02E0-4A44-B3FF-815D4C39148F}" destId="{D80CDA1F-8F45-4885-9217-19D452BA9CC1}" srcOrd="0" destOrd="0" presId="urn:microsoft.com/office/officeart/2008/layout/LinedList"/>
    <dgm:cxn modelId="{6F2DEAB5-4909-4ADC-AA51-9DCB751BE600}" type="presParOf" srcId="{E4821948-02E0-4A44-B3FF-815D4C39148F}" destId="{9E9015F3-3374-4591-92D2-82A6809EAA2C}" srcOrd="1" destOrd="0" presId="urn:microsoft.com/office/officeart/2008/layout/LinedList"/>
    <dgm:cxn modelId="{AAD6A6AB-6C94-4CD0-BB62-4D9265842802}" type="presParOf" srcId="{9E9015F3-3374-4591-92D2-82A6809EAA2C}" destId="{63D2B5D5-23DE-47C1-BAC6-98D9C7689138}" srcOrd="0" destOrd="0" presId="urn:microsoft.com/office/officeart/2008/layout/LinedList"/>
    <dgm:cxn modelId="{6A56E67C-689D-4637-8430-6FE03853145F}" type="presParOf" srcId="{9E9015F3-3374-4591-92D2-82A6809EAA2C}" destId="{354D6604-B37F-4477-BC84-A2CB9BCB039F}" srcOrd="1" destOrd="0" presId="urn:microsoft.com/office/officeart/2008/layout/LinedList"/>
    <dgm:cxn modelId="{09276F53-3ACA-492B-9714-9E9C627ACA15}" type="presParOf" srcId="{354D6604-B37F-4477-BC84-A2CB9BCB039F}" destId="{6B90ECA3-D078-4ABC-9159-B48AF7979C15}" srcOrd="0" destOrd="0" presId="urn:microsoft.com/office/officeart/2008/layout/LinedList"/>
    <dgm:cxn modelId="{01C16D64-8707-4706-B8C0-801CD5E6D824}" type="presParOf" srcId="{354D6604-B37F-4477-BC84-A2CB9BCB039F}" destId="{1E5EBCFB-6523-4A45-9D2B-B62BFD439642}" srcOrd="1" destOrd="0" presId="urn:microsoft.com/office/officeart/2008/layout/LinedList"/>
    <dgm:cxn modelId="{8DFF65D7-F0FF-4161-9947-A58D6A25BC0D}" type="presParOf" srcId="{1E5EBCFB-6523-4A45-9D2B-B62BFD439642}" destId="{0F231F0E-ADCA-4E73-A498-BDCD6AFFADAC}" srcOrd="0" destOrd="0" presId="urn:microsoft.com/office/officeart/2008/layout/LinedList"/>
    <dgm:cxn modelId="{2C0ED556-1C5E-4407-9F1F-504217F9A8FF}" type="presParOf" srcId="{1E5EBCFB-6523-4A45-9D2B-B62BFD439642}" destId="{238D07FE-2B22-444A-BED4-23738DDB435F}" srcOrd="1" destOrd="0" presId="urn:microsoft.com/office/officeart/2008/layout/LinedList"/>
    <dgm:cxn modelId="{CF23A4C8-E1D3-487F-AD9C-EDD2056AFCE7}" type="presParOf" srcId="{1E5EBCFB-6523-4A45-9D2B-B62BFD439642}" destId="{E2F38B1D-3315-4719-9938-8D149145F80B}" srcOrd="2" destOrd="0" presId="urn:microsoft.com/office/officeart/2008/layout/LinedList"/>
    <dgm:cxn modelId="{EA5721BB-6503-4B3C-85E5-E5D6F1B1EEB8}" type="presParOf" srcId="{354D6604-B37F-4477-BC84-A2CB9BCB039F}" destId="{5322A439-CBDD-4089-AAA8-FA30A839DDC6}" srcOrd="2" destOrd="0" presId="urn:microsoft.com/office/officeart/2008/layout/LinedList"/>
    <dgm:cxn modelId="{A9978182-285E-458E-BD86-871B7DD908A8}" type="presParOf" srcId="{354D6604-B37F-4477-BC84-A2CB9BCB039F}" destId="{883C67B8-A828-41ED-97A9-95EE84D63804}" srcOrd="3" destOrd="0" presId="urn:microsoft.com/office/officeart/2008/layout/LinedList"/>
    <dgm:cxn modelId="{BF38F563-7AB0-48E3-A5B8-B1E4A4B1935D}" type="presParOf" srcId="{354D6604-B37F-4477-BC84-A2CB9BCB039F}" destId="{9756C84C-D1E3-4C08-A4B2-36EFADE28614}" srcOrd="4" destOrd="0" presId="urn:microsoft.com/office/officeart/2008/layout/LinedList"/>
    <dgm:cxn modelId="{40E830C3-9810-4560-8EA4-1977DB3761CF}" type="presParOf" srcId="{9756C84C-D1E3-4C08-A4B2-36EFADE28614}" destId="{A73F6EF8-E071-471F-825D-EAA0E2AD7A57}" srcOrd="0" destOrd="0" presId="urn:microsoft.com/office/officeart/2008/layout/LinedList"/>
    <dgm:cxn modelId="{6FEA798F-1348-4DCF-B8E2-6401F858A471}" type="presParOf" srcId="{9756C84C-D1E3-4C08-A4B2-36EFADE28614}" destId="{01A342E5-63D3-4C76-BF60-B3D701AB4804}" srcOrd="1" destOrd="0" presId="urn:microsoft.com/office/officeart/2008/layout/LinedList"/>
    <dgm:cxn modelId="{CCC4A72D-5E37-49CC-A7EF-6C8E0F75652A}" type="presParOf" srcId="{9756C84C-D1E3-4C08-A4B2-36EFADE28614}" destId="{9879F8E1-4029-4BE5-B103-8133C5E72858}" srcOrd="2" destOrd="0" presId="urn:microsoft.com/office/officeart/2008/layout/LinedList"/>
    <dgm:cxn modelId="{C4BD4192-3A75-4444-B671-AA50830172F6}" type="presParOf" srcId="{354D6604-B37F-4477-BC84-A2CB9BCB039F}" destId="{76ED024D-99AB-472F-8371-EEDD2FC2EA11}" srcOrd="5" destOrd="0" presId="urn:microsoft.com/office/officeart/2008/layout/LinedList"/>
    <dgm:cxn modelId="{0E35151A-BA8F-4C84-83BF-0A8B153BF0FF}" type="presParOf" srcId="{354D6604-B37F-4477-BC84-A2CB9BCB039F}" destId="{016C5D6F-6AA2-4CDA-827F-32AC09747545}" srcOrd="6" destOrd="0" presId="urn:microsoft.com/office/officeart/2008/layout/LinedList"/>
    <dgm:cxn modelId="{A6213743-D415-4076-BBDF-245F03DEAF35}" type="presParOf" srcId="{354D6604-B37F-4477-BC84-A2CB9BCB039F}" destId="{C4047F68-8864-452A-8644-9305AEEEC769}" srcOrd="7" destOrd="0" presId="urn:microsoft.com/office/officeart/2008/layout/LinedList"/>
    <dgm:cxn modelId="{184590DB-E948-4863-9A27-3188457BEAAB}" type="presParOf" srcId="{C4047F68-8864-452A-8644-9305AEEEC769}" destId="{AAC42360-4896-4233-85CB-58DA0FE85843}" srcOrd="0" destOrd="0" presId="urn:microsoft.com/office/officeart/2008/layout/LinedList"/>
    <dgm:cxn modelId="{05902D2D-FB9A-4893-8BDA-B162DF5B8930}" type="presParOf" srcId="{C4047F68-8864-452A-8644-9305AEEEC769}" destId="{B51518B0-E632-495B-88EA-5AF9C8852496}" srcOrd="1" destOrd="0" presId="urn:microsoft.com/office/officeart/2008/layout/LinedList"/>
    <dgm:cxn modelId="{F7170EB7-4698-4CEB-BC39-039D35E49796}" type="presParOf" srcId="{C4047F68-8864-452A-8644-9305AEEEC769}" destId="{720C89A7-1A99-4D7D-8B88-D4130BF641D1}" srcOrd="2" destOrd="0" presId="urn:microsoft.com/office/officeart/2008/layout/LinedList"/>
    <dgm:cxn modelId="{D2CDF220-FF37-49F6-BE66-1B3AFD6F9B14}" type="presParOf" srcId="{354D6604-B37F-4477-BC84-A2CB9BCB039F}" destId="{6845D57A-02B3-4A3C-BD14-F46FFCD9990D}" srcOrd="8" destOrd="0" presId="urn:microsoft.com/office/officeart/2008/layout/LinedList"/>
    <dgm:cxn modelId="{1676EDBA-8958-48C2-874C-084E723FF07D}" type="presParOf" srcId="{354D6604-B37F-4477-BC84-A2CB9BCB039F}" destId="{D67BE774-0870-4642-81E8-6A61BB4FD4E1}" srcOrd="9" destOrd="0" presId="urn:microsoft.com/office/officeart/2008/layout/LinedList"/>
    <dgm:cxn modelId="{ABEDEA81-EDD0-4959-847F-3ABA0DFE5E47}" type="presParOf" srcId="{354D6604-B37F-4477-BC84-A2CB9BCB039F}" destId="{1C02C204-6015-4A37-B623-E7EEED7ECA67}" srcOrd="10" destOrd="0" presId="urn:microsoft.com/office/officeart/2008/layout/LinedList"/>
    <dgm:cxn modelId="{F74A571D-5ED5-4C34-8F95-8139409838AC}" type="presParOf" srcId="{1C02C204-6015-4A37-B623-E7EEED7ECA67}" destId="{BC6EDF0A-0256-4231-ABC4-D18D82A75CFC}" srcOrd="0" destOrd="0" presId="urn:microsoft.com/office/officeart/2008/layout/LinedList"/>
    <dgm:cxn modelId="{A0594EA2-AE80-46B2-89E5-545BE6054DFF}" type="presParOf" srcId="{1C02C204-6015-4A37-B623-E7EEED7ECA67}" destId="{B5DEE5C7-C417-4395-8288-1590C0ACF6BA}" srcOrd="1" destOrd="0" presId="urn:microsoft.com/office/officeart/2008/layout/LinedList"/>
    <dgm:cxn modelId="{FFE79BB2-1D5C-4782-8B8E-1A8042C4AFD2}" type="presParOf" srcId="{1C02C204-6015-4A37-B623-E7EEED7ECA67}" destId="{362E12FD-30EE-49B0-9832-1D059E825E34}" srcOrd="2" destOrd="0" presId="urn:microsoft.com/office/officeart/2008/layout/LinedList"/>
    <dgm:cxn modelId="{F52E1CE1-4326-4774-9B32-2A8C4D33A128}" type="presParOf" srcId="{354D6604-B37F-4477-BC84-A2CB9BCB039F}" destId="{05D248E9-E5E9-4E00-A61B-A095A22A0102}" srcOrd="11" destOrd="0" presId="urn:microsoft.com/office/officeart/2008/layout/LinedList"/>
    <dgm:cxn modelId="{0B4065DF-8E99-4745-ABDB-03D1E11AA142}" type="presParOf" srcId="{354D6604-B37F-4477-BC84-A2CB9BCB039F}" destId="{7C224675-D397-4267-949C-31014533DAE2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A77DF4-258A-4057-85FF-51B5E66CC77D}" type="doc">
      <dgm:prSet loTypeId="urn:microsoft.com/office/officeart/2005/8/layout/hierarchy1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F9B8D806-7C1D-482B-A598-C5DF943E6930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Device</a:t>
          </a:r>
        </a:p>
      </dgm:t>
    </dgm:pt>
    <dgm:pt modelId="{ED73E074-132A-4FE3-B4AB-589A9059636A}" type="parTrans" cxnId="{A9843115-0FA8-48B7-A795-2E65EDC03553}">
      <dgm:prSet/>
      <dgm:spPr/>
      <dgm:t>
        <a:bodyPr/>
        <a:lstStyle/>
        <a:p>
          <a:endParaRPr lang="en-US"/>
        </a:p>
      </dgm:t>
    </dgm:pt>
    <dgm:pt modelId="{2A876575-E0EC-4D4A-B9E0-7CCA7E1EA436}" type="sibTrans" cxnId="{A9843115-0FA8-48B7-A795-2E65EDC03553}">
      <dgm:prSet/>
      <dgm:spPr/>
      <dgm:t>
        <a:bodyPr/>
        <a:lstStyle/>
        <a:p>
          <a:endParaRPr lang="en-US"/>
        </a:p>
      </dgm:t>
    </dgm:pt>
    <dgm:pt modelId="{62AF79D6-3F7D-4751-8D31-34BF78B9659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small device placed in patient’s bedroom while sleeping</a:t>
          </a:r>
        </a:p>
      </dgm:t>
    </dgm:pt>
    <dgm:pt modelId="{32B2281E-DB77-49DE-AD52-30630873FA1D}" type="parTrans" cxnId="{1813BC55-6E7A-445A-8D30-BB8AE02120AA}">
      <dgm:prSet/>
      <dgm:spPr/>
      <dgm:t>
        <a:bodyPr/>
        <a:lstStyle/>
        <a:p>
          <a:endParaRPr lang="en-US"/>
        </a:p>
      </dgm:t>
    </dgm:pt>
    <dgm:pt modelId="{CC47EFC6-0588-45DE-97DA-5F5A21337DFB}" type="sibTrans" cxnId="{1813BC55-6E7A-445A-8D30-BB8AE02120AA}">
      <dgm:prSet/>
      <dgm:spPr/>
      <dgm:t>
        <a:bodyPr/>
        <a:lstStyle/>
        <a:p>
          <a:endParaRPr lang="en-US"/>
        </a:p>
      </dgm:t>
    </dgm:pt>
    <dgm:pt modelId="{AE608D3D-4059-43BE-A389-BC7EB014C561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Function</a:t>
          </a:r>
        </a:p>
      </dgm:t>
    </dgm:pt>
    <dgm:pt modelId="{A372244B-307E-4FA5-BB06-8BD8B7145AF9}" type="parTrans" cxnId="{B592ED46-3FF8-406E-9162-7396A013352B}">
      <dgm:prSet/>
      <dgm:spPr/>
      <dgm:t>
        <a:bodyPr/>
        <a:lstStyle/>
        <a:p>
          <a:endParaRPr lang="en-US"/>
        </a:p>
      </dgm:t>
    </dgm:pt>
    <dgm:pt modelId="{B17865E6-5BEA-43CF-B801-DC45822203EF}" type="sibTrans" cxnId="{B592ED46-3FF8-406E-9162-7396A013352B}">
      <dgm:prSet/>
      <dgm:spPr/>
      <dgm:t>
        <a:bodyPr/>
        <a:lstStyle/>
        <a:p>
          <a:endParaRPr lang="en-US"/>
        </a:p>
      </dgm:t>
    </dgm:pt>
    <dgm:pt modelId="{269975E2-7590-4553-AA6C-74055BBEE3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emits radio signals and analyzes the reflections  created by the surrounding environment, including breathing patterns</a:t>
          </a:r>
        </a:p>
      </dgm:t>
    </dgm:pt>
    <dgm:pt modelId="{4C08FF2B-31CB-4251-8953-7896FAC6FEC3}" type="parTrans" cxnId="{18D4D8EB-AF90-4969-ACEB-E1C2284924F5}">
      <dgm:prSet/>
      <dgm:spPr/>
      <dgm:t>
        <a:bodyPr/>
        <a:lstStyle/>
        <a:p>
          <a:endParaRPr lang="en-US"/>
        </a:p>
      </dgm:t>
    </dgm:pt>
    <dgm:pt modelId="{1EEAA465-32D5-4C20-A7D8-4A0D393C8477}" type="sibTrans" cxnId="{18D4D8EB-AF90-4969-ACEB-E1C2284924F5}">
      <dgm:prSet/>
      <dgm:spPr/>
      <dgm:t>
        <a:bodyPr/>
        <a:lstStyle/>
        <a:p>
          <a:endParaRPr lang="en-US"/>
        </a:p>
      </dgm:t>
    </dgm:pt>
    <dgm:pt modelId="{37D0482A-C590-4AE4-A6F2-B18482584041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/>
            <a:t>AI’s role</a:t>
          </a:r>
        </a:p>
      </dgm:t>
    </dgm:pt>
    <dgm:pt modelId="{6A8196B2-D233-407B-B02A-343E9902A59F}" type="parTrans" cxnId="{57318ADB-C131-4BF4-9EF0-86283629080A}">
      <dgm:prSet/>
      <dgm:spPr/>
      <dgm:t>
        <a:bodyPr/>
        <a:lstStyle/>
        <a:p>
          <a:endParaRPr lang="en-US"/>
        </a:p>
      </dgm:t>
    </dgm:pt>
    <dgm:pt modelId="{CC68FBC2-FCD5-48E3-8666-FBECCD1ED155}" type="sibTrans" cxnId="{57318ADB-C131-4BF4-9EF0-86283629080A}">
      <dgm:prSet/>
      <dgm:spPr/>
      <dgm:t>
        <a:bodyPr/>
        <a:lstStyle/>
        <a:p>
          <a:endParaRPr lang="en-US"/>
        </a:p>
      </dgm:t>
    </dgm:pt>
    <dgm:pt modelId="{D6A0872E-8B5D-4854-99EE-4DB3F15E23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AI-based model processes signals by a neural network, which uses algorithms to transform data into useful information</a:t>
          </a:r>
        </a:p>
      </dgm:t>
    </dgm:pt>
    <dgm:pt modelId="{38F9BE64-F036-44B4-A6DE-CEE6D23A358A}" type="parTrans" cxnId="{57290592-2A09-4268-949D-76A3AC1121A7}">
      <dgm:prSet/>
      <dgm:spPr/>
      <dgm:t>
        <a:bodyPr/>
        <a:lstStyle/>
        <a:p>
          <a:endParaRPr lang="en-US"/>
        </a:p>
      </dgm:t>
    </dgm:pt>
    <dgm:pt modelId="{E901CDD4-0648-49A6-A7B2-9A70D8DCACCA}" type="sibTrans" cxnId="{57290592-2A09-4268-949D-76A3AC1121A7}">
      <dgm:prSet/>
      <dgm:spPr/>
      <dgm:t>
        <a:bodyPr/>
        <a:lstStyle/>
        <a:p>
          <a:endParaRPr lang="en-US"/>
        </a:p>
      </dgm:t>
    </dgm:pt>
    <dgm:pt modelId="{0F4D943A-C742-4FF8-9950-180A32061EAB}" type="pres">
      <dgm:prSet presAssocID="{A6A77DF4-258A-4057-85FF-51B5E66CC7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48DEE9-6DCB-4020-BB06-0BE9557115BC}" type="pres">
      <dgm:prSet presAssocID="{F9B8D806-7C1D-482B-A598-C5DF943E6930}" presName="hierRoot1" presStyleCnt="0"/>
      <dgm:spPr/>
    </dgm:pt>
    <dgm:pt modelId="{D928C087-7F3E-4E46-B5CB-91793620371B}" type="pres">
      <dgm:prSet presAssocID="{F9B8D806-7C1D-482B-A598-C5DF943E6930}" presName="composite" presStyleCnt="0"/>
      <dgm:spPr/>
    </dgm:pt>
    <dgm:pt modelId="{5F82CB87-9CF8-4125-B3CC-953EBA3A8372}" type="pres">
      <dgm:prSet presAssocID="{F9B8D806-7C1D-482B-A598-C5DF943E6930}" presName="background" presStyleLbl="node0" presStyleIdx="0" presStyleCnt="3"/>
      <dgm:spPr/>
    </dgm:pt>
    <dgm:pt modelId="{B587F158-CE31-4876-AFA0-37C952ACDDA9}" type="pres">
      <dgm:prSet presAssocID="{F9B8D806-7C1D-482B-A598-C5DF943E6930}" presName="text" presStyleLbl="fgAcc0" presStyleIdx="0" presStyleCnt="3">
        <dgm:presLayoutVars>
          <dgm:chPref val="3"/>
        </dgm:presLayoutVars>
      </dgm:prSet>
      <dgm:spPr/>
    </dgm:pt>
    <dgm:pt modelId="{720908B2-F688-46BC-AD5A-307D2442969D}" type="pres">
      <dgm:prSet presAssocID="{F9B8D806-7C1D-482B-A598-C5DF943E6930}" presName="hierChild2" presStyleCnt="0"/>
      <dgm:spPr/>
    </dgm:pt>
    <dgm:pt modelId="{621FF899-A203-4D3D-A5EB-A26C9C1FEA8F}" type="pres">
      <dgm:prSet presAssocID="{32B2281E-DB77-49DE-AD52-30630873FA1D}" presName="Name10" presStyleLbl="parChTrans1D2" presStyleIdx="0" presStyleCnt="3"/>
      <dgm:spPr/>
    </dgm:pt>
    <dgm:pt modelId="{D71DCDBF-F2CB-4626-91E6-188C7F391D38}" type="pres">
      <dgm:prSet presAssocID="{62AF79D6-3F7D-4751-8D31-34BF78B96593}" presName="hierRoot2" presStyleCnt="0"/>
      <dgm:spPr/>
    </dgm:pt>
    <dgm:pt modelId="{FD40B13A-912C-4647-B4FE-2962A6DC428A}" type="pres">
      <dgm:prSet presAssocID="{62AF79D6-3F7D-4751-8D31-34BF78B96593}" presName="composite2" presStyleCnt="0"/>
      <dgm:spPr/>
    </dgm:pt>
    <dgm:pt modelId="{1DBE097C-3FBE-4796-B2EA-B1B2BC86BB5B}" type="pres">
      <dgm:prSet presAssocID="{62AF79D6-3F7D-4751-8D31-34BF78B96593}" presName="background2" presStyleLbl="node2" presStyleIdx="0" presStyleCnt="3"/>
      <dgm:spPr/>
    </dgm:pt>
    <dgm:pt modelId="{CAB846AE-EC20-42C6-A86F-6838C518E1BB}" type="pres">
      <dgm:prSet presAssocID="{62AF79D6-3F7D-4751-8D31-34BF78B96593}" presName="text2" presStyleLbl="fgAcc2" presStyleIdx="0" presStyleCnt="3">
        <dgm:presLayoutVars>
          <dgm:chPref val="3"/>
        </dgm:presLayoutVars>
      </dgm:prSet>
      <dgm:spPr/>
    </dgm:pt>
    <dgm:pt modelId="{A555339B-E7C8-4769-8E7D-831FDA41222B}" type="pres">
      <dgm:prSet presAssocID="{62AF79D6-3F7D-4751-8D31-34BF78B96593}" presName="hierChild3" presStyleCnt="0"/>
      <dgm:spPr/>
    </dgm:pt>
    <dgm:pt modelId="{A45E918F-F09A-4773-A681-201BD6559A1F}" type="pres">
      <dgm:prSet presAssocID="{AE608D3D-4059-43BE-A389-BC7EB014C561}" presName="hierRoot1" presStyleCnt="0"/>
      <dgm:spPr/>
    </dgm:pt>
    <dgm:pt modelId="{053CB0EA-A3CA-4452-B7C8-43DA76660AF1}" type="pres">
      <dgm:prSet presAssocID="{AE608D3D-4059-43BE-A389-BC7EB014C561}" presName="composite" presStyleCnt="0"/>
      <dgm:spPr/>
    </dgm:pt>
    <dgm:pt modelId="{BE727753-29F9-4757-9741-3E88B42BA462}" type="pres">
      <dgm:prSet presAssocID="{AE608D3D-4059-43BE-A389-BC7EB014C561}" presName="background" presStyleLbl="node0" presStyleIdx="1" presStyleCnt="3"/>
      <dgm:spPr/>
    </dgm:pt>
    <dgm:pt modelId="{DB425CC0-51B3-4528-8119-FF2662E3A8D7}" type="pres">
      <dgm:prSet presAssocID="{AE608D3D-4059-43BE-A389-BC7EB014C561}" presName="text" presStyleLbl="fgAcc0" presStyleIdx="1" presStyleCnt="3">
        <dgm:presLayoutVars>
          <dgm:chPref val="3"/>
        </dgm:presLayoutVars>
      </dgm:prSet>
      <dgm:spPr/>
    </dgm:pt>
    <dgm:pt modelId="{09170E20-0687-4DE1-92FA-1618DEFA4737}" type="pres">
      <dgm:prSet presAssocID="{AE608D3D-4059-43BE-A389-BC7EB014C561}" presName="hierChild2" presStyleCnt="0"/>
      <dgm:spPr/>
    </dgm:pt>
    <dgm:pt modelId="{6046A602-47A1-41AA-85C0-96A07FBAD381}" type="pres">
      <dgm:prSet presAssocID="{4C08FF2B-31CB-4251-8953-7896FAC6FEC3}" presName="Name10" presStyleLbl="parChTrans1D2" presStyleIdx="1" presStyleCnt="3"/>
      <dgm:spPr/>
    </dgm:pt>
    <dgm:pt modelId="{2F89533B-A732-434B-A2D8-71A3CDE0EB05}" type="pres">
      <dgm:prSet presAssocID="{269975E2-7590-4553-AA6C-74055BBEE3D8}" presName="hierRoot2" presStyleCnt="0"/>
      <dgm:spPr/>
    </dgm:pt>
    <dgm:pt modelId="{46712B90-4727-45B3-932A-427DDA1ACC1E}" type="pres">
      <dgm:prSet presAssocID="{269975E2-7590-4553-AA6C-74055BBEE3D8}" presName="composite2" presStyleCnt="0"/>
      <dgm:spPr/>
    </dgm:pt>
    <dgm:pt modelId="{37243BD3-8AA6-4950-8E2F-CC6B2BE1F26C}" type="pres">
      <dgm:prSet presAssocID="{269975E2-7590-4553-AA6C-74055BBEE3D8}" presName="background2" presStyleLbl="node2" presStyleIdx="1" presStyleCnt="3"/>
      <dgm:spPr/>
    </dgm:pt>
    <dgm:pt modelId="{3DDC343A-103D-4BF8-8660-2801F56E195B}" type="pres">
      <dgm:prSet presAssocID="{269975E2-7590-4553-AA6C-74055BBEE3D8}" presName="text2" presStyleLbl="fgAcc2" presStyleIdx="1" presStyleCnt="3">
        <dgm:presLayoutVars>
          <dgm:chPref val="3"/>
        </dgm:presLayoutVars>
      </dgm:prSet>
      <dgm:spPr/>
    </dgm:pt>
    <dgm:pt modelId="{4717155A-DA56-499F-AA73-0131905E4AA3}" type="pres">
      <dgm:prSet presAssocID="{269975E2-7590-4553-AA6C-74055BBEE3D8}" presName="hierChild3" presStyleCnt="0"/>
      <dgm:spPr/>
    </dgm:pt>
    <dgm:pt modelId="{50BF9AC6-6035-4E35-9EEA-48441952B15C}" type="pres">
      <dgm:prSet presAssocID="{37D0482A-C590-4AE4-A6F2-B18482584041}" presName="hierRoot1" presStyleCnt="0"/>
      <dgm:spPr/>
    </dgm:pt>
    <dgm:pt modelId="{EFC4D86D-D7B1-4AC4-86C6-6C13D8B7FB62}" type="pres">
      <dgm:prSet presAssocID="{37D0482A-C590-4AE4-A6F2-B18482584041}" presName="composite" presStyleCnt="0"/>
      <dgm:spPr/>
    </dgm:pt>
    <dgm:pt modelId="{D6A8FCFA-F9C8-4CE6-9C2E-691D58E08D12}" type="pres">
      <dgm:prSet presAssocID="{37D0482A-C590-4AE4-A6F2-B18482584041}" presName="background" presStyleLbl="node0" presStyleIdx="2" presStyleCnt="3"/>
      <dgm:spPr/>
    </dgm:pt>
    <dgm:pt modelId="{93D1A61F-745A-4ACF-8938-6EE9ED2DECEE}" type="pres">
      <dgm:prSet presAssocID="{37D0482A-C590-4AE4-A6F2-B18482584041}" presName="text" presStyleLbl="fgAcc0" presStyleIdx="2" presStyleCnt="3">
        <dgm:presLayoutVars>
          <dgm:chPref val="3"/>
        </dgm:presLayoutVars>
      </dgm:prSet>
      <dgm:spPr/>
    </dgm:pt>
    <dgm:pt modelId="{D0C9405F-0205-4EED-882B-61CDC518BDE9}" type="pres">
      <dgm:prSet presAssocID="{37D0482A-C590-4AE4-A6F2-B18482584041}" presName="hierChild2" presStyleCnt="0"/>
      <dgm:spPr/>
    </dgm:pt>
    <dgm:pt modelId="{4A0926DC-A521-4E49-BA5E-EF1036E03A88}" type="pres">
      <dgm:prSet presAssocID="{38F9BE64-F036-44B4-A6DE-CEE6D23A358A}" presName="Name10" presStyleLbl="parChTrans1D2" presStyleIdx="2" presStyleCnt="3"/>
      <dgm:spPr/>
    </dgm:pt>
    <dgm:pt modelId="{A75EB94B-C5E6-416A-A32E-EC0F810783F9}" type="pres">
      <dgm:prSet presAssocID="{D6A0872E-8B5D-4854-99EE-4DB3F15E23E8}" presName="hierRoot2" presStyleCnt="0"/>
      <dgm:spPr/>
    </dgm:pt>
    <dgm:pt modelId="{BCE977B8-7576-4951-93AA-CD990080F2C2}" type="pres">
      <dgm:prSet presAssocID="{D6A0872E-8B5D-4854-99EE-4DB3F15E23E8}" presName="composite2" presStyleCnt="0"/>
      <dgm:spPr/>
    </dgm:pt>
    <dgm:pt modelId="{B04942C4-AEAF-465D-A868-8A9037E94258}" type="pres">
      <dgm:prSet presAssocID="{D6A0872E-8B5D-4854-99EE-4DB3F15E23E8}" presName="background2" presStyleLbl="node2" presStyleIdx="2" presStyleCnt="3"/>
      <dgm:spPr/>
    </dgm:pt>
    <dgm:pt modelId="{34185493-97F2-4B9B-AC3D-7CE368D797A3}" type="pres">
      <dgm:prSet presAssocID="{D6A0872E-8B5D-4854-99EE-4DB3F15E23E8}" presName="text2" presStyleLbl="fgAcc2" presStyleIdx="2" presStyleCnt="3">
        <dgm:presLayoutVars>
          <dgm:chPref val="3"/>
        </dgm:presLayoutVars>
      </dgm:prSet>
      <dgm:spPr/>
    </dgm:pt>
    <dgm:pt modelId="{AC6E6B06-FE80-4250-B805-267DC50EDA19}" type="pres">
      <dgm:prSet presAssocID="{D6A0872E-8B5D-4854-99EE-4DB3F15E23E8}" presName="hierChild3" presStyleCnt="0"/>
      <dgm:spPr/>
    </dgm:pt>
  </dgm:ptLst>
  <dgm:cxnLst>
    <dgm:cxn modelId="{A9843115-0FA8-48B7-A795-2E65EDC03553}" srcId="{A6A77DF4-258A-4057-85FF-51B5E66CC77D}" destId="{F9B8D806-7C1D-482B-A598-C5DF943E6930}" srcOrd="0" destOrd="0" parTransId="{ED73E074-132A-4FE3-B4AB-589A9059636A}" sibTransId="{2A876575-E0EC-4D4A-B9E0-7CCA7E1EA436}"/>
    <dgm:cxn modelId="{CC128D2F-1AE5-4296-9DBF-21703C6DD7C8}" type="presOf" srcId="{38F9BE64-F036-44B4-A6DE-CEE6D23A358A}" destId="{4A0926DC-A521-4E49-BA5E-EF1036E03A88}" srcOrd="0" destOrd="0" presId="urn:microsoft.com/office/officeart/2005/8/layout/hierarchy1"/>
    <dgm:cxn modelId="{1A866635-449A-4ABF-A23E-D6E601FEE978}" type="presOf" srcId="{4C08FF2B-31CB-4251-8953-7896FAC6FEC3}" destId="{6046A602-47A1-41AA-85C0-96A07FBAD381}" srcOrd="0" destOrd="0" presId="urn:microsoft.com/office/officeart/2005/8/layout/hierarchy1"/>
    <dgm:cxn modelId="{B06E935D-B006-4EE6-8162-E405B58A5463}" type="presOf" srcId="{62AF79D6-3F7D-4751-8D31-34BF78B96593}" destId="{CAB846AE-EC20-42C6-A86F-6838C518E1BB}" srcOrd="0" destOrd="0" presId="urn:microsoft.com/office/officeart/2005/8/layout/hierarchy1"/>
    <dgm:cxn modelId="{B592ED46-3FF8-406E-9162-7396A013352B}" srcId="{A6A77DF4-258A-4057-85FF-51B5E66CC77D}" destId="{AE608D3D-4059-43BE-A389-BC7EB014C561}" srcOrd="1" destOrd="0" parTransId="{A372244B-307E-4FA5-BB06-8BD8B7145AF9}" sibTransId="{B17865E6-5BEA-43CF-B801-DC45822203EF}"/>
    <dgm:cxn modelId="{6D68C269-3723-4356-8641-F5A5BD28C459}" type="presOf" srcId="{AE608D3D-4059-43BE-A389-BC7EB014C561}" destId="{DB425CC0-51B3-4528-8119-FF2662E3A8D7}" srcOrd="0" destOrd="0" presId="urn:microsoft.com/office/officeart/2005/8/layout/hierarchy1"/>
    <dgm:cxn modelId="{ACB86D4B-9B35-4F2F-A8E2-0C82B1B5B825}" type="presOf" srcId="{269975E2-7590-4553-AA6C-74055BBEE3D8}" destId="{3DDC343A-103D-4BF8-8660-2801F56E195B}" srcOrd="0" destOrd="0" presId="urn:microsoft.com/office/officeart/2005/8/layout/hierarchy1"/>
    <dgm:cxn modelId="{1813BC55-6E7A-445A-8D30-BB8AE02120AA}" srcId="{F9B8D806-7C1D-482B-A598-C5DF943E6930}" destId="{62AF79D6-3F7D-4751-8D31-34BF78B96593}" srcOrd="0" destOrd="0" parTransId="{32B2281E-DB77-49DE-AD52-30630873FA1D}" sibTransId="{CC47EFC6-0588-45DE-97DA-5F5A21337DFB}"/>
    <dgm:cxn modelId="{A2933187-05D3-43E4-9DFF-067F20FC4C66}" type="presOf" srcId="{A6A77DF4-258A-4057-85FF-51B5E66CC77D}" destId="{0F4D943A-C742-4FF8-9950-180A32061EAB}" srcOrd="0" destOrd="0" presId="urn:microsoft.com/office/officeart/2005/8/layout/hierarchy1"/>
    <dgm:cxn modelId="{57290592-2A09-4268-949D-76A3AC1121A7}" srcId="{37D0482A-C590-4AE4-A6F2-B18482584041}" destId="{D6A0872E-8B5D-4854-99EE-4DB3F15E23E8}" srcOrd="0" destOrd="0" parTransId="{38F9BE64-F036-44B4-A6DE-CEE6D23A358A}" sibTransId="{E901CDD4-0648-49A6-A7B2-9A70D8DCACCA}"/>
    <dgm:cxn modelId="{2D85ED95-89EC-4562-8B3D-BACE4DB3D72A}" type="presOf" srcId="{37D0482A-C590-4AE4-A6F2-B18482584041}" destId="{93D1A61F-745A-4ACF-8938-6EE9ED2DECEE}" srcOrd="0" destOrd="0" presId="urn:microsoft.com/office/officeart/2005/8/layout/hierarchy1"/>
    <dgm:cxn modelId="{D6130299-0F8B-4CA1-8C25-8A8ED0002F8B}" type="presOf" srcId="{32B2281E-DB77-49DE-AD52-30630873FA1D}" destId="{621FF899-A203-4D3D-A5EB-A26C9C1FEA8F}" srcOrd="0" destOrd="0" presId="urn:microsoft.com/office/officeart/2005/8/layout/hierarchy1"/>
    <dgm:cxn modelId="{1EEA559F-76D1-4AD9-8778-0DA1BE5A0B3C}" type="presOf" srcId="{F9B8D806-7C1D-482B-A598-C5DF943E6930}" destId="{B587F158-CE31-4876-AFA0-37C952ACDDA9}" srcOrd="0" destOrd="0" presId="urn:microsoft.com/office/officeart/2005/8/layout/hierarchy1"/>
    <dgm:cxn modelId="{23625FDB-0DCA-489E-A2D3-7EF578319A38}" type="presOf" srcId="{D6A0872E-8B5D-4854-99EE-4DB3F15E23E8}" destId="{34185493-97F2-4B9B-AC3D-7CE368D797A3}" srcOrd="0" destOrd="0" presId="urn:microsoft.com/office/officeart/2005/8/layout/hierarchy1"/>
    <dgm:cxn modelId="{57318ADB-C131-4BF4-9EF0-86283629080A}" srcId="{A6A77DF4-258A-4057-85FF-51B5E66CC77D}" destId="{37D0482A-C590-4AE4-A6F2-B18482584041}" srcOrd="2" destOrd="0" parTransId="{6A8196B2-D233-407B-B02A-343E9902A59F}" sibTransId="{CC68FBC2-FCD5-48E3-8666-FBECCD1ED155}"/>
    <dgm:cxn modelId="{18D4D8EB-AF90-4969-ACEB-E1C2284924F5}" srcId="{AE608D3D-4059-43BE-A389-BC7EB014C561}" destId="{269975E2-7590-4553-AA6C-74055BBEE3D8}" srcOrd="0" destOrd="0" parTransId="{4C08FF2B-31CB-4251-8953-7896FAC6FEC3}" sibTransId="{1EEAA465-32D5-4C20-A7D8-4A0D393C8477}"/>
    <dgm:cxn modelId="{D0E3AEAA-4312-425D-9244-6208B9C17E55}" type="presParOf" srcId="{0F4D943A-C742-4FF8-9950-180A32061EAB}" destId="{BD48DEE9-6DCB-4020-BB06-0BE9557115BC}" srcOrd="0" destOrd="0" presId="urn:microsoft.com/office/officeart/2005/8/layout/hierarchy1"/>
    <dgm:cxn modelId="{ACE3C944-6337-472B-9D3E-FE27710B3378}" type="presParOf" srcId="{BD48DEE9-6DCB-4020-BB06-0BE9557115BC}" destId="{D928C087-7F3E-4E46-B5CB-91793620371B}" srcOrd="0" destOrd="0" presId="urn:microsoft.com/office/officeart/2005/8/layout/hierarchy1"/>
    <dgm:cxn modelId="{7B19A649-CBDC-461D-8883-E3BE04706611}" type="presParOf" srcId="{D928C087-7F3E-4E46-B5CB-91793620371B}" destId="{5F82CB87-9CF8-4125-B3CC-953EBA3A8372}" srcOrd="0" destOrd="0" presId="urn:microsoft.com/office/officeart/2005/8/layout/hierarchy1"/>
    <dgm:cxn modelId="{E94E5775-3873-4903-91A8-9A091FAC6DE5}" type="presParOf" srcId="{D928C087-7F3E-4E46-B5CB-91793620371B}" destId="{B587F158-CE31-4876-AFA0-37C952ACDDA9}" srcOrd="1" destOrd="0" presId="urn:microsoft.com/office/officeart/2005/8/layout/hierarchy1"/>
    <dgm:cxn modelId="{F12C6837-026E-4F88-A0B3-335DDD3CE89A}" type="presParOf" srcId="{BD48DEE9-6DCB-4020-BB06-0BE9557115BC}" destId="{720908B2-F688-46BC-AD5A-307D2442969D}" srcOrd="1" destOrd="0" presId="urn:microsoft.com/office/officeart/2005/8/layout/hierarchy1"/>
    <dgm:cxn modelId="{6DA1462D-5A28-45FE-8736-FCB0583B8324}" type="presParOf" srcId="{720908B2-F688-46BC-AD5A-307D2442969D}" destId="{621FF899-A203-4D3D-A5EB-A26C9C1FEA8F}" srcOrd="0" destOrd="0" presId="urn:microsoft.com/office/officeart/2005/8/layout/hierarchy1"/>
    <dgm:cxn modelId="{A275D909-FCEB-46BB-AFB3-E4E9EF72BC9B}" type="presParOf" srcId="{720908B2-F688-46BC-AD5A-307D2442969D}" destId="{D71DCDBF-F2CB-4626-91E6-188C7F391D38}" srcOrd="1" destOrd="0" presId="urn:microsoft.com/office/officeart/2005/8/layout/hierarchy1"/>
    <dgm:cxn modelId="{E3097E21-0344-40B7-9957-292EE0FFE6F9}" type="presParOf" srcId="{D71DCDBF-F2CB-4626-91E6-188C7F391D38}" destId="{FD40B13A-912C-4647-B4FE-2962A6DC428A}" srcOrd="0" destOrd="0" presId="urn:microsoft.com/office/officeart/2005/8/layout/hierarchy1"/>
    <dgm:cxn modelId="{559CACEC-42F5-4874-8D76-1E143B01476C}" type="presParOf" srcId="{FD40B13A-912C-4647-B4FE-2962A6DC428A}" destId="{1DBE097C-3FBE-4796-B2EA-B1B2BC86BB5B}" srcOrd="0" destOrd="0" presId="urn:microsoft.com/office/officeart/2005/8/layout/hierarchy1"/>
    <dgm:cxn modelId="{B081CC55-601C-43DB-9275-66F27CA85B96}" type="presParOf" srcId="{FD40B13A-912C-4647-B4FE-2962A6DC428A}" destId="{CAB846AE-EC20-42C6-A86F-6838C518E1BB}" srcOrd="1" destOrd="0" presId="urn:microsoft.com/office/officeart/2005/8/layout/hierarchy1"/>
    <dgm:cxn modelId="{A53F19B5-5C63-4C80-A0A0-D52DA44BCD32}" type="presParOf" srcId="{D71DCDBF-F2CB-4626-91E6-188C7F391D38}" destId="{A555339B-E7C8-4769-8E7D-831FDA41222B}" srcOrd="1" destOrd="0" presId="urn:microsoft.com/office/officeart/2005/8/layout/hierarchy1"/>
    <dgm:cxn modelId="{7E398C7A-EFB3-4330-86AB-1706E34EC589}" type="presParOf" srcId="{0F4D943A-C742-4FF8-9950-180A32061EAB}" destId="{A45E918F-F09A-4773-A681-201BD6559A1F}" srcOrd="1" destOrd="0" presId="urn:microsoft.com/office/officeart/2005/8/layout/hierarchy1"/>
    <dgm:cxn modelId="{DFC39E92-5760-43FD-891B-02681C6C0833}" type="presParOf" srcId="{A45E918F-F09A-4773-A681-201BD6559A1F}" destId="{053CB0EA-A3CA-4452-B7C8-43DA76660AF1}" srcOrd="0" destOrd="0" presId="urn:microsoft.com/office/officeart/2005/8/layout/hierarchy1"/>
    <dgm:cxn modelId="{2EF7F698-BFF5-4657-A806-8A62BD012B7F}" type="presParOf" srcId="{053CB0EA-A3CA-4452-B7C8-43DA76660AF1}" destId="{BE727753-29F9-4757-9741-3E88B42BA462}" srcOrd="0" destOrd="0" presId="urn:microsoft.com/office/officeart/2005/8/layout/hierarchy1"/>
    <dgm:cxn modelId="{EA301EB7-F158-4D1D-8AAE-24AA4D0710B2}" type="presParOf" srcId="{053CB0EA-A3CA-4452-B7C8-43DA76660AF1}" destId="{DB425CC0-51B3-4528-8119-FF2662E3A8D7}" srcOrd="1" destOrd="0" presId="urn:microsoft.com/office/officeart/2005/8/layout/hierarchy1"/>
    <dgm:cxn modelId="{8642A9F8-1B7B-41AA-B29F-49E82C7F4B96}" type="presParOf" srcId="{A45E918F-F09A-4773-A681-201BD6559A1F}" destId="{09170E20-0687-4DE1-92FA-1618DEFA4737}" srcOrd="1" destOrd="0" presId="urn:microsoft.com/office/officeart/2005/8/layout/hierarchy1"/>
    <dgm:cxn modelId="{89FD32BB-BB28-4C46-8274-62250B7234CD}" type="presParOf" srcId="{09170E20-0687-4DE1-92FA-1618DEFA4737}" destId="{6046A602-47A1-41AA-85C0-96A07FBAD381}" srcOrd="0" destOrd="0" presId="urn:microsoft.com/office/officeart/2005/8/layout/hierarchy1"/>
    <dgm:cxn modelId="{9BB75F3C-B204-45ED-85F4-D4458A6C3B0A}" type="presParOf" srcId="{09170E20-0687-4DE1-92FA-1618DEFA4737}" destId="{2F89533B-A732-434B-A2D8-71A3CDE0EB05}" srcOrd="1" destOrd="0" presId="urn:microsoft.com/office/officeart/2005/8/layout/hierarchy1"/>
    <dgm:cxn modelId="{15BB41E6-F6DB-4887-A174-C1E409D6F3E3}" type="presParOf" srcId="{2F89533B-A732-434B-A2D8-71A3CDE0EB05}" destId="{46712B90-4727-45B3-932A-427DDA1ACC1E}" srcOrd="0" destOrd="0" presId="urn:microsoft.com/office/officeart/2005/8/layout/hierarchy1"/>
    <dgm:cxn modelId="{7E4AD011-80E7-4E35-A02C-901391AAB02E}" type="presParOf" srcId="{46712B90-4727-45B3-932A-427DDA1ACC1E}" destId="{37243BD3-8AA6-4950-8E2F-CC6B2BE1F26C}" srcOrd="0" destOrd="0" presId="urn:microsoft.com/office/officeart/2005/8/layout/hierarchy1"/>
    <dgm:cxn modelId="{0F25C639-B00D-4F53-B951-82EEF6D970CF}" type="presParOf" srcId="{46712B90-4727-45B3-932A-427DDA1ACC1E}" destId="{3DDC343A-103D-4BF8-8660-2801F56E195B}" srcOrd="1" destOrd="0" presId="urn:microsoft.com/office/officeart/2005/8/layout/hierarchy1"/>
    <dgm:cxn modelId="{A3A6B69D-DAF7-4627-907B-C2F09201C721}" type="presParOf" srcId="{2F89533B-A732-434B-A2D8-71A3CDE0EB05}" destId="{4717155A-DA56-499F-AA73-0131905E4AA3}" srcOrd="1" destOrd="0" presId="urn:microsoft.com/office/officeart/2005/8/layout/hierarchy1"/>
    <dgm:cxn modelId="{A3DDC73F-6271-4F03-A0AE-B691B7AB82CF}" type="presParOf" srcId="{0F4D943A-C742-4FF8-9950-180A32061EAB}" destId="{50BF9AC6-6035-4E35-9EEA-48441952B15C}" srcOrd="2" destOrd="0" presId="urn:microsoft.com/office/officeart/2005/8/layout/hierarchy1"/>
    <dgm:cxn modelId="{AF572CDC-00B6-446F-9ABB-F3B016F74A38}" type="presParOf" srcId="{50BF9AC6-6035-4E35-9EEA-48441952B15C}" destId="{EFC4D86D-D7B1-4AC4-86C6-6C13D8B7FB62}" srcOrd="0" destOrd="0" presId="urn:microsoft.com/office/officeart/2005/8/layout/hierarchy1"/>
    <dgm:cxn modelId="{468AE31F-A681-4068-B878-24DD310D2C40}" type="presParOf" srcId="{EFC4D86D-D7B1-4AC4-86C6-6C13D8B7FB62}" destId="{D6A8FCFA-F9C8-4CE6-9C2E-691D58E08D12}" srcOrd="0" destOrd="0" presId="urn:microsoft.com/office/officeart/2005/8/layout/hierarchy1"/>
    <dgm:cxn modelId="{F0142547-A866-4FEB-8E11-5C9552A77A84}" type="presParOf" srcId="{EFC4D86D-D7B1-4AC4-86C6-6C13D8B7FB62}" destId="{93D1A61F-745A-4ACF-8938-6EE9ED2DECEE}" srcOrd="1" destOrd="0" presId="urn:microsoft.com/office/officeart/2005/8/layout/hierarchy1"/>
    <dgm:cxn modelId="{8B20883D-AE9A-4FA4-983A-3B3E9A411051}" type="presParOf" srcId="{50BF9AC6-6035-4E35-9EEA-48441952B15C}" destId="{D0C9405F-0205-4EED-882B-61CDC518BDE9}" srcOrd="1" destOrd="0" presId="urn:microsoft.com/office/officeart/2005/8/layout/hierarchy1"/>
    <dgm:cxn modelId="{843826A4-AFE0-4776-A315-43FD0BB10379}" type="presParOf" srcId="{D0C9405F-0205-4EED-882B-61CDC518BDE9}" destId="{4A0926DC-A521-4E49-BA5E-EF1036E03A88}" srcOrd="0" destOrd="0" presId="urn:microsoft.com/office/officeart/2005/8/layout/hierarchy1"/>
    <dgm:cxn modelId="{130146B8-423A-4574-A58C-01A1D563EF03}" type="presParOf" srcId="{D0C9405F-0205-4EED-882B-61CDC518BDE9}" destId="{A75EB94B-C5E6-416A-A32E-EC0F810783F9}" srcOrd="1" destOrd="0" presId="urn:microsoft.com/office/officeart/2005/8/layout/hierarchy1"/>
    <dgm:cxn modelId="{C2B9A1E4-4150-4812-A199-B1BB75042BD2}" type="presParOf" srcId="{A75EB94B-C5E6-416A-A32E-EC0F810783F9}" destId="{BCE977B8-7576-4951-93AA-CD990080F2C2}" srcOrd="0" destOrd="0" presId="urn:microsoft.com/office/officeart/2005/8/layout/hierarchy1"/>
    <dgm:cxn modelId="{4FF4A8F7-D9BD-403F-A56C-1446FAB5D176}" type="presParOf" srcId="{BCE977B8-7576-4951-93AA-CD990080F2C2}" destId="{B04942C4-AEAF-465D-A868-8A9037E94258}" srcOrd="0" destOrd="0" presId="urn:microsoft.com/office/officeart/2005/8/layout/hierarchy1"/>
    <dgm:cxn modelId="{7D99025A-2291-4DBF-BD8C-6EBE0D99F788}" type="presParOf" srcId="{BCE977B8-7576-4951-93AA-CD990080F2C2}" destId="{34185493-97F2-4B9B-AC3D-7CE368D797A3}" srcOrd="1" destOrd="0" presId="urn:microsoft.com/office/officeart/2005/8/layout/hierarchy1"/>
    <dgm:cxn modelId="{B13971CA-961A-437B-A48C-2EFECD68258B}" type="presParOf" srcId="{A75EB94B-C5E6-416A-A32E-EC0F810783F9}" destId="{AC6E6B06-FE80-4250-B805-267DC50EDA1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520D6-52BA-4865-A558-FB03BAA22E5A}">
      <dsp:nvSpPr>
        <dsp:cNvPr id="0" name=""/>
        <dsp:cNvSpPr/>
      </dsp:nvSpPr>
      <dsp:spPr>
        <a:xfrm>
          <a:off x="0" y="0"/>
          <a:ext cx="48400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27ACF3-0CAF-4342-8326-8725CC7B06B5}">
      <dsp:nvSpPr>
        <dsp:cNvPr id="0" name=""/>
        <dsp:cNvSpPr/>
      </dsp:nvSpPr>
      <dsp:spPr>
        <a:xfrm>
          <a:off x="0" y="0"/>
          <a:ext cx="968002" cy="3843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AI</a:t>
          </a:r>
        </a:p>
      </dsp:txBody>
      <dsp:txXfrm>
        <a:off x="0" y="0"/>
        <a:ext cx="968002" cy="3843666"/>
      </dsp:txXfrm>
    </dsp:sp>
    <dsp:sp modelId="{3717DB75-3E4C-452D-B978-3EE9E3986524}">
      <dsp:nvSpPr>
        <dsp:cNvPr id="0" name=""/>
        <dsp:cNvSpPr/>
      </dsp:nvSpPr>
      <dsp:spPr>
        <a:xfrm>
          <a:off x="1040602" y="45183"/>
          <a:ext cx="3799407" cy="90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Mimics human-like thinking </a:t>
          </a:r>
        </a:p>
      </dsp:txBody>
      <dsp:txXfrm>
        <a:off x="1040602" y="45183"/>
        <a:ext cx="3799407" cy="903674"/>
      </dsp:txXfrm>
    </dsp:sp>
    <dsp:sp modelId="{2449B086-C3CF-4A3C-9E72-3B44665C43A4}">
      <dsp:nvSpPr>
        <dsp:cNvPr id="0" name=""/>
        <dsp:cNvSpPr/>
      </dsp:nvSpPr>
      <dsp:spPr>
        <a:xfrm>
          <a:off x="968002" y="948858"/>
          <a:ext cx="387200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DEC794-D30C-47F3-934C-CBD6B3C6062A}">
      <dsp:nvSpPr>
        <dsp:cNvPr id="0" name=""/>
        <dsp:cNvSpPr/>
      </dsp:nvSpPr>
      <dsp:spPr>
        <a:xfrm>
          <a:off x="1040602" y="994041"/>
          <a:ext cx="3799407" cy="90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Analyzes data</a:t>
          </a:r>
        </a:p>
      </dsp:txBody>
      <dsp:txXfrm>
        <a:off x="1040602" y="994041"/>
        <a:ext cx="3799407" cy="903674"/>
      </dsp:txXfrm>
    </dsp:sp>
    <dsp:sp modelId="{69E7754A-EB09-4656-B864-3BB4550CEF50}">
      <dsp:nvSpPr>
        <dsp:cNvPr id="0" name=""/>
        <dsp:cNvSpPr/>
      </dsp:nvSpPr>
      <dsp:spPr>
        <a:xfrm>
          <a:off x="968002" y="1897716"/>
          <a:ext cx="387200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1C1BA47-03CB-4F00-B9F2-85EE7E2FD7F8}">
      <dsp:nvSpPr>
        <dsp:cNvPr id="0" name=""/>
        <dsp:cNvSpPr/>
      </dsp:nvSpPr>
      <dsp:spPr>
        <a:xfrm>
          <a:off x="1040602" y="1942899"/>
          <a:ext cx="3799407" cy="90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Finds patterns</a:t>
          </a:r>
        </a:p>
      </dsp:txBody>
      <dsp:txXfrm>
        <a:off x="1040602" y="1942899"/>
        <a:ext cx="3799407" cy="903674"/>
      </dsp:txXfrm>
    </dsp:sp>
    <dsp:sp modelId="{1B623432-91EB-47E1-848F-95E00CECD2FF}">
      <dsp:nvSpPr>
        <dsp:cNvPr id="0" name=""/>
        <dsp:cNvSpPr/>
      </dsp:nvSpPr>
      <dsp:spPr>
        <a:xfrm>
          <a:off x="968002" y="2846574"/>
          <a:ext cx="387200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2525D9A-9277-4F2B-9F0C-DED1C950D2DF}">
      <dsp:nvSpPr>
        <dsp:cNvPr id="0" name=""/>
        <dsp:cNvSpPr/>
      </dsp:nvSpPr>
      <dsp:spPr>
        <a:xfrm>
          <a:off x="1040602" y="2891758"/>
          <a:ext cx="3799407" cy="90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Makes predictions &amp; recommendations</a:t>
          </a:r>
        </a:p>
      </dsp:txBody>
      <dsp:txXfrm>
        <a:off x="1040602" y="2891758"/>
        <a:ext cx="3799407" cy="903674"/>
      </dsp:txXfrm>
    </dsp:sp>
    <dsp:sp modelId="{C037AD74-5AD6-4DE0-890E-BAF4FF22A775}">
      <dsp:nvSpPr>
        <dsp:cNvPr id="0" name=""/>
        <dsp:cNvSpPr/>
      </dsp:nvSpPr>
      <dsp:spPr>
        <a:xfrm>
          <a:off x="968002" y="3795432"/>
          <a:ext cx="387200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CDA1F-8F45-4885-9217-19D452BA9CC1}">
      <dsp:nvSpPr>
        <dsp:cNvPr id="0" name=""/>
        <dsp:cNvSpPr/>
      </dsp:nvSpPr>
      <dsp:spPr>
        <a:xfrm>
          <a:off x="0" y="0"/>
          <a:ext cx="527799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2B5D5-23DE-47C1-BAC6-98D9C7689138}">
      <dsp:nvSpPr>
        <dsp:cNvPr id="0" name=""/>
        <dsp:cNvSpPr/>
      </dsp:nvSpPr>
      <dsp:spPr>
        <a:xfrm>
          <a:off x="0" y="0"/>
          <a:ext cx="1055599" cy="4451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PD </a:t>
          </a:r>
        </a:p>
      </dsp:txBody>
      <dsp:txXfrm>
        <a:off x="0" y="0"/>
        <a:ext cx="1055599" cy="4451530"/>
      </dsp:txXfrm>
    </dsp:sp>
    <dsp:sp modelId="{238D07FE-2B22-444A-BED4-23738DDB435F}">
      <dsp:nvSpPr>
        <dsp:cNvPr id="0" name=""/>
        <dsp:cNvSpPr/>
      </dsp:nvSpPr>
      <dsp:spPr>
        <a:xfrm>
          <a:off x="1134769" y="52329"/>
          <a:ext cx="4143226" cy="104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Shaking, stiffness, difficulty balancing</a:t>
          </a:r>
        </a:p>
      </dsp:txBody>
      <dsp:txXfrm>
        <a:off x="1134769" y="52329"/>
        <a:ext cx="4143226" cy="1046587"/>
      </dsp:txXfrm>
    </dsp:sp>
    <dsp:sp modelId="{5322A439-CBDD-4089-AAA8-FA30A839DDC6}">
      <dsp:nvSpPr>
        <dsp:cNvPr id="0" name=""/>
        <dsp:cNvSpPr/>
      </dsp:nvSpPr>
      <dsp:spPr>
        <a:xfrm>
          <a:off x="1055599" y="1098917"/>
          <a:ext cx="422239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342E5-63D3-4C76-BF60-B3D701AB4804}">
      <dsp:nvSpPr>
        <dsp:cNvPr id="0" name=""/>
        <dsp:cNvSpPr/>
      </dsp:nvSpPr>
      <dsp:spPr>
        <a:xfrm>
          <a:off x="1134769" y="1151246"/>
          <a:ext cx="4143226" cy="104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Loss of brain cells produces reduced level of dopamine </a:t>
          </a:r>
        </a:p>
      </dsp:txBody>
      <dsp:txXfrm>
        <a:off x="1134769" y="1151246"/>
        <a:ext cx="4143226" cy="1046587"/>
      </dsp:txXfrm>
    </dsp:sp>
    <dsp:sp modelId="{76ED024D-99AB-472F-8371-EEDD2FC2EA11}">
      <dsp:nvSpPr>
        <dsp:cNvPr id="0" name=""/>
        <dsp:cNvSpPr/>
      </dsp:nvSpPr>
      <dsp:spPr>
        <a:xfrm>
          <a:off x="1055599" y="2197834"/>
          <a:ext cx="422239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518B0-E632-495B-88EA-5AF9C8852496}">
      <dsp:nvSpPr>
        <dsp:cNvPr id="0" name=""/>
        <dsp:cNvSpPr/>
      </dsp:nvSpPr>
      <dsp:spPr>
        <a:xfrm>
          <a:off x="1134769" y="2250163"/>
          <a:ext cx="4143226" cy="104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World’s fastest growing neurological disease</a:t>
          </a:r>
        </a:p>
      </dsp:txBody>
      <dsp:txXfrm>
        <a:off x="1134769" y="2250163"/>
        <a:ext cx="4143226" cy="1046587"/>
      </dsp:txXfrm>
    </dsp:sp>
    <dsp:sp modelId="{6845D57A-02B3-4A3C-BD14-F46FFCD9990D}">
      <dsp:nvSpPr>
        <dsp:cNvPr id="0" name=""/>
        <dsp:cNvSpPr/>
      </dsp:nvSpPr>
      <dsp:spPr>
        <a:xfrm>
          <a:off x="1055599" y="3296751"/>
          <a:ext cx="422239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EE5C7-C417-4395-8288-1590C0ACF6BA}">
      <dsp:nvSpPr>
        <dsp:cNvPr id="0" name=""/>
        <dsp:cNvSpPr/>
      </dsp:nvSpPr>
      <dsp:spPr>
        <a:xfrm>
          <a:off x="1134769" y="3349080"/>
          <a:ext cx="4143226" cy="104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Over 10 million people have PD worldwide</a:t>
          </a:r>
        </a:p>
      </dsp:txBody>
      <dsp:txXfrm>
        <a:off x="1134769" y="3349080"/>
        <a:ext cx="4143226" cy="1046587"/>
      </dsp:txXfrm>
    </dsp:sp>
    <dsp:sp modelId="{05D248E9-E5E9-4E00-A61B-A095A22A0102}">
      <dsp:nvSpPr>
        <dsp:cNvPr id="0" name=""/>
        <dsp:cNvSpPr/>
      </dsp:nvSpPr>
      <dsp:spPr>
        <a:xfrm>
          <a:off x="1055599" y="4395668"/>
          <a:ext cx="422239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926DC-A521-4E49-BA5E-EF1036E03A88}">
      <dsp:nvSpPr>
        <dsp:cNvPr id="0" name=""/>
        <dsp:cNvSpPr/>
      </dsp:nvSpPr>
      <dsp:spPr>
        <a:xfrm>
          <a:off x="7443980" y="2340400"/>
          <a:ext cx="91440" cy="739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9784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6A602-47A1-41AA-85C0-96A07FBAD381}">
      <dsp:nvSpPr>
        <dsp:cNvPr id="0" name=""/>
        <dsp:cNvSpPr/>
      </dsp:nvSpPr>
      <dsp:spPr>
        <a:xfrm>
          <a:off x="4335048" y="2340400"/>
          <a:ext cx="91440" cy="739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9784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FF899-A203-4D3D-A5EB-A26C9C1FEA8F}">
      <dsp:nvSpPr>
        <dsp:cNvPr id="0" name=""/>
        <dsp:cNvSpPr/>
      </dsp:nvSpPr>
      <dsp:spPr>
        <a:xfrm>
          <a:off x="1226115" y="2340400"/>
          <a:ext cx="91440" cy="739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9784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2CB87-9CF8-4125-B3CC-953EBA3A8372}">
      <dsp:nvSpPr>
        <dsp:cNvPr id="0" name=""/>
        <dsp:cNvSpPr/>
      </dsp:nvSpPr>
      <dsp:spPr>
        <a:xfrm>
          <a:off x="0" y="725169"/>
          <a:ext cx="2543671" cy="1615231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7F158-CE31-4876-AFA0-37C952ACDDA9}">
      <dsp:nvSpPr>
        <dsp:cNvPr id="0" name=""/>
        <dsp:cNvSpPr/>
      </dsp:nvSpPr>
      <dsp:spPr>
        <a:xfrm>
          <a:off x="282630" y="993667"/>
          <a:ext cx="2543671" cy="1615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Device</a:t>
          </a:r>
        </a:p>
      </dsp:txBody>
      <dsp:txXfrm>
        <a:off x="329939" y="1040976"/>
        <a:ext cx="2449053" cy="1520613"/>
      </dsp:txXfrm>
    </dsp:sp>
    <dsp:sp modelId="{1DBE097C-3FBE-4796-B2EA-B1B2BC86BB5B}">
      <dsp:nvSpPr>
        <dsp:cNvPr id="0" name=""/>
        <dsp:cNvSpPr/>
      </dsp:nvSpPr>
      <dsp:spPr>
        <a:xfrm>
          <a:off x="0" y="3080185"/>
          <a:ext cx="2543671" cy="1615231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846AE-EC20-42C6-A86F-6838C518E1BB}">
      <dsp:nvSpPr>
        <dsp:cNvPr id="0" name=""/>
        <dsp:cNvSpPr/>
      </dsp:nvSpPr>
      <dsp:spPr>
        <a:xfrm>
          <a:off x="282630" y="3348684"/>
          <a:ext cx="2543671" cy="1615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small device placed in patient’s bedroom while sleeping</a:t>
          </a:r>
        </a:p>
      </dsp:txBody>
      <dsp:txXfrm>
        <a:off x="329939" y="3395993"/>
        <a:ext cx="2449053" cy="1520613"/>
      </dsp:txXfrm>
    </dsp:sp>
    <dsp:sp modelId="{BE727753-29F9-4757-9741-3E88B42BA462}">
      <dsp:nvSpPr>
        <dsp:cNvPr id="0" name=""/>
        <dsp:cNvSpPr/>
      </dsp:nvSpPr>
      <dsp:spPr>
        <a:xfrm>
          <a:off x="3108932" y="725169"/>
          <a:ext cx="2543671" cy="1615231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25CC0-51B3-4528-8119-FF2662E3A8D7}">
      <dsp:nvSpPr>
        <dsp:cNvPr id="0" name=""/>
        <dsp:cNvSpPr/>
      </dsp:nvSpPr>
      <dsp:spPr>
        <a:xfrm>
          <a:off x="3391562" y="993667"/>
          <a:ext cx="2543671" cy="1615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Function</a:t>
          </a:r>
        </a:p>
      </dsp:txBody>
      <dsp:txXfrm>
        <a:off x="3438871" y="1040976"/>
        <a:ext cx="2449053" cy="1520613"/>
      </dsp:txXfrm>
    </dsp:sp>
    <dsp:sp modelId="{37243BD3-8AA6-4950-8E2F-CC6B2BE1F26C}">
      <dsp:nvSpPr>
        <dsp:cNvPr id="0" name=""/>
        <dsp:cNvSpPr/>
      </dsp:nvSpPr>
      <dsp:spPr>
        <a:xfrm>
          <a:off x="3108932" y="3080185"/>
          <a:ext cx="2543671" cy="1615231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C343A-103D-4BF8-8660-2801F56E195B}">
      <dsp:nvSpPr>
        <dsp:cNvPr id="0" name=""/>
        <dsp:cNvSpPr/>
      </dsp:nvSpPr>
      <dsp:spPr>
        <a:xfrm>
          <a:off x="3391562" y="3348684"/>
          <a:ext cx="2543671" cy="1615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 emits radio signals and analyzes the reflections  created by the surrounding environment, including breathing patterns</a:t>
          </a:r>
        </a:p>
      </dsp:txBody>
      <dsp:txXfrm>
        <a:off x="3438871" y="3395993"/>
        <a:ext cx="2449053" cy="1520613"/>
      </dsp:txXfrm>
    </dsp:sp>
    <dsp:sp modelId="{D6A8FCFA-F9C8-4CE6-9C2E-691D58E08D12}">
      <dsp:nvSpPr>
        <dsp:cNvPr id="0" name=""/>
        <dsp:cNvSpPr/>
      </dsp:nvSpPr>
      <dsp:spPr>
        <a:xfrm>
          <a:off x="6217864" y="725169"/>
          <a:ext cx="2543671" cy="1615231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1A61F-745A-4ACF-8938-6EE9ED2DECEE}">
      <dsp:nvSpPr>
        <dsp:cNvPr id="0" name=""/>
        <dsp:cNvSpPr/>
      </dsp:nvSpPr>
      <dsp:spPr>
        <a:xfrm>
          <a:off x="6500495" y="993667"/>
          <a:ext cx="2543671" cy="1615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AI’s role</a:t>
          </a:r>
        </a:p>
      </dsp:txBody>
      <dsp:txXfrm>
        <a:off x="6547804" y="1040976"/>
        <a:ext cx="2449053" cy="1520613"/>
      </dsp:txXfrm>
    </dsp:sp>
    <dsp:sp modelId="{B04942C4-AEAF-465D-A868-8A9037E94258}">
      <dsp:nvSpPr>
        <dsp:cNvPr id="0" name=""/>
        <dsp:cNvSpPr/>
      </dsp:nvSpPr>
      <dsp:spPr>
        <a:xfrm>
          <a:off x="6217864" y="3080185"/>
          <a:ext cx="2543671" cy="1615231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85493-97F2-4B9B-AC3D-7CE368D797A3}">
      <dsp:nvSpPr>
        <dsp:cNvPr id="0" name=""/>
        <dsp:cNvSpPr/>
      </dsp:nvSpPr>
      <dsp:spPr>
        <a:xfrm>
          <a:off x="6500495" y="3348684"/>
          <a:ext cx="2543671" cy="1615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AI-based model processes signals by a neural network, which uses algorithms to transform data into useful information</a:t>
          </a:r>
        </a:p>
      </dsp:txBody>
      <dsp:txXfrm>
        <a:off x="6547804" y="3395993"/>
        <a:ext cx="2449053" cy="1520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4573-AE8F-15DA-BE5B-28987A1CE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4FFD8-4743-5A7C-3AE1-140885456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E9F00-0588-0E14-00E6-F9302E2C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8A0-B6F4-4621-BF67-766765F7D61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0DD7-BE18-B07E-8160-81E1BD2D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81CCC-E9F8-32D0-0511-09C50F68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E029-E731-4DFF-90CF-3F6D779C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F824-EFC8-445F-65DB-33E0BB6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66115-5EB7-F4A9-2AE4-FA2EBB16C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0CEA-1A27-A824-57E7-296AD6BD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8A0-B6F4-4621-BF67-766765F7D61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DBD0C-D0A1-C9B5-AF8D-AFB54C6A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3339F-9913-5A6C-2C10-85316129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E029-E731-4DFF-90CF-3F6D779C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3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B7620-46D0-47E1-E73F-88E5DE251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0DB6A-4B58-79EC-9012-1F4543940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D805B-43E9-E6AD-B67D-37AFD773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8A0-B6F4-4621-BF67-766765F7D61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72D99-80AD-DBFC-F6B1-4EAC4EFA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73570-35A1-44C2-E3C3-718EAB5C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E029-E731-4DFF-90CF-3F6D779C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E7CE-7039-905B-2C05-7EB40BB5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BB4E-4B5C-1185-1A12-1E94B6A3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32BA-76BE-91FE-BA87-7F708D9A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8A0-B6F4-4621-BF67-766765F7D61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0508C-DCA8-B168-DE28-9023A8FB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A6DDF-5BF1-5A64-1857-027B1A43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E029-E731-4DFF-90CF-3F6D779C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6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F4A8-75F8-A3EA-1534-3A5F0EE9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F783E-E7AC-005C-2FC8-FB8DD76BA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95B4-0366-1F76-F27E-D7A7860F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8A0-B6F4-4621-BF67-766765F7D61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0AF7-DC9A-1192-3BE5-7F6EA4CE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05B6F-D065-97D3-3BD7-A7305004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E029-E731-4DFF-90CF-3F6D779C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3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5856-5F6B-7A29-4DE9-42797BF5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EDE3-3F06-ED26-2E50-F78FB6803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6FEB3-813A-5BDE-9FEC-983C213A2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3027A-7635-F26B-277E-F1F0AA04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8A0-B6F4-4621-BF67-766765F7D61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6A68A-49A8-309E-48DB-6D59E410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ABAC8-3B3E-E9A6-2FDC-305F7C4D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E029-E731-4DFF-90CF-3F6D779C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F113-5751-B1D5-D775-F3251ACC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12916-D411-70B3-A5A3-9D0481A62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6F1CD-3F51-12B2-6978-78E659855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C0768-ED37-28B8-DC94-A5918245C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ABBDB-6F76-DB86-A30E-543CB5248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7F1B1-C5A7-5CE7-2744-24FA6311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8A0-B6F4-4621-BF67-766765F7D61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50C6F-C4D2-327B-59BA-FAF2440D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10229-CCBA-F7AB-8FEA-701DB463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E029-E731-4DFF-90CF-3F6D779C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4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02F4-AC02-5E6C-8A2B-B106F8A2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014BC-4421-D847-D40A-4608CBC5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8A0-B6F4-4621-BF67-766765F7D61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F443A-BAC0-84FB-9966-890A42CF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4EF2E-74D6-C791-82F7-9453EB94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E029-E731-4DFF-90CF-3F6D779C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4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40986-2AD6-16C5-D744-99081550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8A0-B6F4-4621-BF67-766765F7D61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A8348-D2DE-0038-F8FD-2E12D497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7FFE9-3904-886B-D9FE-A66D105D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E029-E731-4DFF-90CF-3F6D779C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0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D168-166C-D66C-5C9B-D97C2B00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251A-898C-3DBD-3F48-C7258F86B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73432-51BE-08DE-18DB-5134DEC43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3F0A-4105-9D35-5D31-A335B511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8A0-B6F4-4621-BF67-766765F7D61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AECA-B67C-A7E4-C53E-5B6C3679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7B0B2-4F30-18B8-6BE1-A3619FBF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E029-E731-4DFF-90CF-3F6D779C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2294-D15B-021B-C027-2AE3C03C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97A5A-9B1D-0BA5-0CDE-A5F673B93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E9655-40EE-EEFB-1490-0838C297C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6205B-C1A6-F273-CFD6-C456E503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8A0-B6F4-4621-BF67-766765F7D61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A3B80-182B-FEB8-DBDB-AD086742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2CA83-AD24-436F-1906-C4D7A582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E029-E731-4DFF-90CF-3F6D779C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7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5A48CC-AFD0-73B5-A96F-8442AE40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054E0-7DCD-0214-46FE-EA78B0DB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9361-F381-27BB-878C-1DDD2ADCE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7B8A0-B6F4-4621-BF67-766765F7D61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3EDEE-473F-6B31-73CC-CA87817B8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FE288-89C6-55DA-BF63-97869E975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2E029-E731-4DFF-90CF-3F6D779C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6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hexagons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A7DA5A06-3A27-AF56-3D88-BE64E44CF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" b="1424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562A6-602D-7014-E39A-6C6FEDFA1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3270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&amp; PARKINSON’S DISEASE (PD)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0A769-293E-FB56-8D68-F0D889219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MIT’s project from Dina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Katabi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Nicole Pham, Professors in the Department of Electrical Engineering and Computer Science.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702FE-D753-15E9-F15F-8E112D40AD27}"/>
              </a:ext>
            </a:extLst>
          </p:cNvPr>
          <p:cNvSpPr txBox="1"/>
          <p:nvPr/>
        </p:nvSpPr>
        <p:spPr>
          <a:xfrm>
            <a:off x="2494722" y="5486400"/>
            <a:ext cx="71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Presented by Nina Vavrinovits Kalampogia</a:t>
            </a:r>
          </a:p>
        </p:txBody>
      </p:sp>
    </p:spTree>
    <p:extLst>
      <p:ext uri="{BB962C8B-B14F-4D97-AF65-F5344CB8AC3E}">
        <p14:creationId xmlns:p14="http://schemas.microsoft.com/office/powerpoint/2010/main" val="233962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white hexagons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0412A7F9-A560-BD76-0681-0088DAA0DB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66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D6D9B0D-698F-A9A1-F61E-8DF5AF6E1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674809"/>
              </p:ext>
            </p:extLst>
          </p:nvPr>
        </p:nvGraphicFramePr>
        <p:xfrm>
          <a:off x="6513788" y="2333297"/>
          <a:ext cx="4840010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941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hexagons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FC9075CB-5176-5A43-406D-3FD8381F1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66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D6D9B0D-698F-A9A1-F61E-8DF5AF6E1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993318"/>
              </p:ext>
            </p:extLst>
          </p:nvPr>
        </p:nvGraphicFramePr>
        <p:xfrm>
          <a:off x="6513788" y="1725433"/>
          <a:ext cx="5277996" cy="4451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289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hexagons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66CFA4D-08B8-03C4-462D-F2572CA51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" b="1424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18400-F4D6-B684-216C-4861DE65485A}"/>
              </a:ext>
            </a:extLst>
          </p:cNvPr>
          <p:cNvSpPr txBox="1"/>
          <p:nvPr/>
        </p:nvSpPr>
        <p:spPr>
          <a:xfrm>
            <a:off x="1524000" y="2010545"/>
            <a:ext cx="9144000" cy="2538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lvl="1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There is</a:t>
            </a:r>
            <a:r>
              <a:rPr lang="en-US" sz="6000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relationship between Parkinson’s and breathing </a:t>
            </a:r>
            <a:endParaRPr lang="en-US" sz="6000" b="1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02136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hexagons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B951338-5130-DD40-6D10-0E7B6D386E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" b="1424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E1514EF-82BD-ED71-B25B-0F7BB0A6E4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493548"/>
              </p:ext>
            </p:extLst>
          </p:nvPr>
        </p:nvGraphicFramePr>
        <p:xfrm>
          <a:off x="2031999" y="719666"/>
          <a:ext cx="9044167" cy="5689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768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0">
            <a:extLst>
              <a:ext uri="{FF2B5EF4-FFF2-40B4-BE49-F238E27FC236}">
                <a16:creationId xmlns:a16="http://schemas.microsoft.com/office/drawing/2014/main" id="{9D909724-2FAC-4941-A743-AB97A8A67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Content Placeholder 33">
            <a:extLst>
              <a:ext uri="{FF2B5EF4-FFF2-40B4-BE49-F238E27FC236}">
                <a16:creationId xmlns:a16="http://schemas.microsoft.com/office/drawing/2014/main" id="{173E3C19-2BC0-4D43-F1A2-B0CB30420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121" y="899294"/>
            <a:ext cx="5847780" cy="494491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1400" b="1" dirty="0"/>
              <a:t>TEST:</a:t>
            </a:r>
          </a:p>
          <a:p>
            <a:pPr marL="0" indent="0" algn="just">
              <a:buNone/>
            </a:pPr>
            <a:r>
              <a:rPr lang="en-US" sz="1400" dirty="0"/>
              <a:t>Included data from </a:t>
            </a:r>
            <a:r>
              <a:rPr lang="en-US" sz="1400" b="1" dirty="0"/>
              <a:t>11,964 nights of sleep </a:t>
            </a:r>
            <a:r>
              <a:rPr lang="en-US" sz="1400" dirty="0"/>
              <a:t>with more than </a:t>
            </a:r>
            <a:r>
              <a:rPr lang="en-US" sz="1400" b="1" dirty="0"/>
              <a:t>120,000 hours of nighttime breathing</a:t>
            </a:r>
            <a:r>
              <a:rPr lang="en-US" sz="1400" dirty="0"/>
              <a:t> among </a:t>
            </a:r>
            <a:r>
              <a:rPr lang="en-US" sz="1400" b="1" dirty="0"/>
              <a:t>757 people with PD </a:t>
            </a:r>
            <a:r>
              <a:rPr lang="en-US" sz="1400" dirty="0"/>
              <a:t>and </a:t>
            </a:r>
            <a:r>
              <a:rPr lang="en-US" sz="1400" b="1" dirty="0"/>
              <a:t>6,914 without PD.</a:t>
            </a:r>
          </a:p>
          <a:p>
            <a:pPr marL="0" indent="0" algn="just">
              <a:buNone/>
            </a:pPr>
            <a:endParaRPr lang="en-US" sz="1400" b="1" dirty="0"/>
          </a:p>
          <a:p>
            <a:pPr marL="0" indent="0" algn="just">
              <a:buNone/>
            </a:pPr>
            <a:r>
              <a:rPr lang="en-US" sz="1400" b="1" dirty="0"/>
              <a:t>RESULT:</a:t>
            </a:r>
          </a:p>
          <a:p>
            <a:pPr marL="0" indent="0" algn="just">
              <a:buNone/>
            </a:pPr>
            <a:r>
              <a:rPr lang="en-US" sz="1400" u="sng" dirty="0"/>
              <a:t>AI system can</a:t>
            </a:r>
            <a:r>
              <a:rPr lang="en-US" sz="1400" dirty="0"/>
              <a:t>:</a:t>
            </a:r>
          </a:p>
          <a:p>
            <a:pPr algn="just"/>
            <a:r>
              <a:rPr lang="en-US" sz="1400" dirty="0"/>
              <a:t>Predict the presence or development of PD with </a:t>
            </a:r>
            <a:r>
              <a:rPr lang="en-US" sz="1400" b="1" dirty="0"/>
              <a:t>90% accuracy</a:t>
            </a:r>
          </a:p>
          <a:p>
            <a:pPr algn="just"/>
            <a:r>
              <a:rPr lang="en-US" sz="1400" dirty="0"/>
              <a:t>Track PD progression and estimate PD severity as well as the MDS-UPDRS*</a:t>
            </a:r>
          </a:p>
          <a:p>
            <a:pPr algn="just"/>
            <a:r>
              <a:rPr lang="en-US" sz="1400" dirty="0"/>
              <a:t>Provide an objective, non-invasive, at-home assessment of PD while a person is asleep, without touching the body</a:t>
            </a:r>
          </a:p>
          <a:p>
            <a:pPr algn="just"/>
            <a:r>
              <a:rPr lang="en-US" sz="1400" dirty="0"/>
              <a:t>Combine measurements from multiple nights to achieve optimal test accuracy</a:t>
            </a:r>
          </a:p>
          <a:p>
            <a:pPr algn="just"/>
            <a:r>
              <a:rPr lang="en-US" sz="1400" dirty="0"/>
              <a:t>Provide nightly and weekly measurements in a person’s home, that tests such as the MDS-UPDRS* would not be able to capture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i="1" dirty="0"/>
              <a:t>*MDS-UPDRS (PD rating scale used by doctors)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60" name="Rectangle 52">
            <a:extLst>
              <a:ext uri="{FF2B5EF4-FFF2-40B4-BE49-F238E27FC236}">
                <a16:creationId xmlns:a16="http://schemas.microsoft.com/office/drawing/2014/main" id="{97B03642-7722-4B15-897F-76918F86B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395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4">
            <a:extLst>
              <a:ext uri="{FF2B5EF4-FFF2-40B4-BE49-F238E27FC236}">
                <a16:creationId xmlns:a16="http://schemas.microsoft.com/office/drawing/2014/main" id="{6068EAC2-2623-4156-A990-D776FF9BF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C707BC9-731A-490A-AF25-6F349FD9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D7C480-AC7D-4FEE-BB95-EEE23BB3E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49379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-up of a human head&#10;&#10;Description automatically generated with low confidence">
            <a:extLst>
              <a:ext uri="{FF2B5EF4-FFF2-40B4-BE49-F238E27FC236}">
                <a16:creationId xmlns:a16="http://schemas.microsoft.com/office/drawing/2014/main" id="{6C189AFA-05E7-F9DC-3670-1C7AFDE33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" r="312"/>
          <a:stretch/>
        </p:blipFill>
        <p:spPr>
          <a:xfrm>
            <a:off x="7983552" y="2096805"/>
            <a:ext cx="3891290" cy="26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7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hexagons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A7DA5A06-3A27-AF56-3D88-BE64E44CF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" b="1424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562A6-602D-7014-E39A-6C6FEDFA1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833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250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AI &amp; PARKINSON’S DISEASE (PD)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&amp; PARKINSON’S DISEASE (PD)</dc:title>
  <dc:creator>Vavrinovits- Kalampogia Nina</dc:creator>
  <cp:lastModifiedBy>Vavrinovits- Kalampogia Nina</cp:lastModifiedBy>
  <cp:revision>3</cp:revision>
  <dcterms:created xsi:type="dcterms:W3CDTF">2023-06-24T11:12:23Z</dcterms:created>
  <dcterms:modified xsi:type="dcterms:W3CDTF">2023-06-27T12:04:37Z</dcterms:modified>
</cp:coreProperties>
</file>