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b5a28621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b5a28621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908bff4f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908bff4f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908bff4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908bff4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908bff4f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908bff4f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908bff4f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908bff4f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908bff4f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908bff4f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908bff4f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908bff4f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629600" y="1818050"/>
            <a:ext cx="6040200" cy="106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Cab Fleet Management</a:t>
            </a:r>
            <a:endParaRPr/>
          </a:p>
        </p:txBody>
      </p:sp>
      <p:sp>
        <p:nvSpPr>
          <p:cNvPr id="129" name="Google Shape;129;p13"/>
          <p:cNvSpPr txBox="1"/>
          <p:nvPr>
            <p:ph idx="1" type="subTitle"/>
          </p:nvPr>
        </p:nvSpPr>
        <p:spPr>
          <a:xfrm>
            <a:off x="2632500" y="2887250"/>
            <a:ext cx="3879000" cy="92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Naveen Suresh - 01FB16ECS222</a:t>
            </a:r>
            <a:endParaRPr/>
          </a:p>
          <a:p>
            <a:pPr indent="0" lvl="0" marL="0" rtl="0" algn="ctr">
              <a:spcBef>
                <a:spcPts val="0"/>
              </a:spcBef>
              <a:spcAft>
                <a:spcPts val="0"/>
              </a:spcAft>
              <a:buNone/>
            </a:pPr>
            <a:r>
              <a:rPr lang="en"/>
              <a:t>Neelesh C. A. - 01FB16ECS223</a:t>
            </a:r>
            <a:endParaRPr/>
          </a:p>
          <a:p>
            <a:pPr indent="0" lvl="0" marL="0" rtl="0" algn="ctr">
              <a:spcBef>
                <a:spcPts val="0"/>
              </a:spcBef>
              <a:spcAft>
                <a:spcPts val="0"/>
              </a:spcAft>
              <a:buNone/>
            </a:pPr>
            <a:r>
              <a:rPr lang="en"/>
              <a:t>Ninaad R. Rao - 01FB16ECS232</a:t>
            </a:r>
            <a:endParaRPr/>
          </a:p>
        </p:txBody>
      </p:sp>
      <p:pic>
        <p:nvPicPr>
          <p:cNvPr id="130" name="Google Shape;130;p13"/>
          <p:cNvPicPr preferRelativeResize="0"/>
          <p:nvPr/>
        </p:nvPicPr>
        <p:blipFill>
          <a:blip r:embed="rId3">
            <a:alphaModFix/>
          </a:blip>
          <a:stretch>
            <a:fillRect/>
          </a:stretch>
        </p:blipFill>
        <p:spPr>
          <a:xfrm>
            <a:off x="3279775" y="381950"/>
            <a:ext cx="2584449" cy="1722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stack</a:t>
            </a:r>
            <a:endParaRPr/>
          </a:p>
        </p:txBody>
      </p:sp>
      <p:sp>
        <p:nvSpPr>
          <p:cNvPr id="136" name="Google Shape;136;p14"/>
          <p:cNvSpPr txBox="1"/>
          <p:nvPr>
            <p:ph idx="1" type="body"/>
          </p:nvPr>
        </p:nvSpPr>
        <p:spPr>
          <a:xfrm>
            <a:off x="819150" y="1800200"/>
            <a:ext cx="7505700" cy="1794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Mapbox and Plotly are used for plotting maps. An api token is used for the same.</a:t>
            </a:r>
            <a:endParaRPr sz="2000"/>
          </a:p>
          <a:p>
            <a:pPr indent="-355600" lvl="0" marL="457200" rtl="0" algn="l">
              <a:spcBef>
                <a:spcPts val="0"/>
              </a:spcBef>
              <a:spcAft>
                <a:spcPts val="0"/>
              </a:spcAft>
              <a:buSzPts val="2000"/>
              <a:buAutoNum type="arabicPeriod"/>
            </a:pPr>
            <a:r>
              <a:rPr lang="en" sz="2000"/>
              <a:t>Python with flask microframework is used as our backend server.</a:t>
            </a:r>
            <a:endParaRPr sz="2000"/>
          </a:p>
          <a:p>
            <a:pPr indent="-355600" lvl="0" marL="457200" rtl="0" algn="l">
              <a:spcBef>
                <a:spcPts val="0"/>
              </a:spcBef>
              <a:spcAft>
                <a:spcPts val="0"/>
              </a:spcAft>
              <a:buSzPts val="2000"/>
              <a:buAutoNum type="arabicPeriod"/>
            </a:pPr>
            <a:r>
              <a:rPr lang="en" sz="2000"/>
              <a:t>HTML, CSS , Bootstrap for our frontend.</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Stack	</a:t>
            </a:r>
            <a:endParaRPr/>
          </a:p>
        </p:txBody>
      </p:sp>
      <p:sp>
        <p:nvSpPr>
          <p:cNvPr id="142" name="Google Shape;142;p15"/>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Geopy is used to find the corresponding latitude and longitude based on the address typed by the user.</a:t>
            </a:r>
            <a:endParaRPr sz="2000"/>
          </a:p>
          <a:p>
            <a:pPr indent="-355600" lvl="0" marL="457200" rtl="0" algn="l">
              <a:spcBef>
                <a:spcPts val="0"/>
              </a:spcBef>
              <a:spcAft>
                <a:spcPts val="0"/>
              </a:spcAft>
              <a:buSzPts val="2000"/>
              <a:buAutoNum type="arabicPeriod"/>
            </a:pPr>
            <a:r>
              <a:rPr lang="en" sz="2000"/>
              <a:t>OpenRouteService is used to find the directions for the given source and destination. (API token required)</a:t>
            </a:r>
            <a:endParaRPr sz="2000"/>
          </a:p>
          <a:p>
            <a:pPr indent="-355600" lvl="0" marL="457200" rtl="0" algn="l">
              <a:spcBef>
                <a:spcPts val="0"/>
              </a:spcBef>
              <a:spcAft>
                <a:spcPts val="0"/>
              </a:spcAft>
              <a:buSzPts val="2000"/>
              <a:buAutoNum type="arabicPeriod"/>
            </a:pPr>
            <a:r>
              <a:rPr lang="en" sz="2000"/>
              <a:t>Database- MongoDB</a:t>
            </a:r>
            <a:endParaRPr sz="20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480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Techniques used</a:t>
            </a:r>
            <a:endParaRPr/>
          </a:p>
        </p:txBody>
      </p:sp>
      <p:sp>
        <p:nvSpPr>
          <p:cNvPr id="148" name="Google Shape;148;p16"/>
          <p:cNvSpPr txBox="1"/>
          <p:nvPr>
            <p:ph idx="1" type="body"/>
          </p:nvPr>
        </p:nvSpPr>
        <p:spPr>
          <a:xfrm>
            <a:off x="1023750" y="1172450"/>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Server Side Events</a:t>
            </a:r>
            <a:r>
              <a:rPr lang="en" sz="2000"/>
              <a:t>(SSE) - For simulating how cabs are  moving, streaming technique was used. Server sends location of the car whenever it is modified.</a:t>
            </a:r>
            <a:endParaRPr sz="2000"/>
          </a:p>
          <a:p>
            <a:pPr indent="-355600" lvl="0" marL="457200" rtl="0" algn="l">
              <a:spcBef>
                <a:spcPts val="0"/>
              </a:spcBef>
              <a:spcAft>
                <a:spcPts val="0"/>
              </a:spcAft>
              <a:buSzPts val="2000"/>
              <a:buAutoNum type="arabicPeriod"/>
            </a:pPr>
            <a:r>
              <a:rPr lang="en" sz="2000"/>
              <a:t>Multistage Download - For the homepage, first the search bar gets displayed(so that the user enters the source and destination). Next the graph gets displayed. When user enters the source and destination, the number of cars that are available gets displayed first and then the map gets displayed with the directions and the car locations.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Techniques used</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Asynchronous methods are used to send request to our server(Flask).</a:t>
            </a:r>
            <a:endParaRPr sz="2000"/>
          </a:p>
          <a:p>
            <a:pPr indent="-355600" lvl="0" marL="457200" rtl="0" algn="l">
              <a:spcBef>
                <a:spcPts val="0"/>
              </a:spcBef>
              <a:spcAft>
                <a:spcPts val="0"/>
              </a:spcAft>
              <a:buSzPts val="2000"/>
              <a:buAutoNum type="arabicPeriod"/>
            </a:pPr>
            <a:r>
              <a:rPr lang="en" sz="2000"/>
              <a:t>SMTP is used to send mails whenever the cab has reached the destination.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Automatic Mail Service.</a:t>
            </a:r>
            <a:endParaRPr sz="2000"/>
          </a:p>
          <a:p>
            <a:pPr indent="-355600" lvl="0" marL="457200" rtl="0" algn="l">
              <a:spcBef>
                <a:spcPts val="0"/>
              </a:spcBef>
              <a:spcAft>
                <a:spcPts val="0"/>
              </a:spcAft>
              <a:buSzPts val="2000"/>
              <a:buAutoNum type="arabicPeriod"/>
            </a:pPr>
            <a:r>
              <a:rPr lang="en" sz="2000"/>
              <a:t>Displaying the route and the closest cab on map.</a:t>
            </a:r>
            <a:endParaRPr sz="2000"/>
          </a:p>
          <a:p>
            <a:pPr indent="-355600" lvl="0" marL="457200" rtl="0" algn="l">
              <a:spcBef>
                <a:spcPts val="0"/>
              </a:spcBef>
              <a:spcAft>
                <a:spcPts val="0"/>
              </a:spcAft>
              <a:buSzPts val="2000"/>
              <a:buAutoNum type="arabicPeriod"/>
            </a:pPr>
            <a:r>
              <a:rPr lang="en" sz="2000"/>
              <a:t>Simulating car movement between the source and destination and also arrival of the cab.</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348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Intelligent Component</a:t>
            </a:r>
            <a:endParaRPr/>
          </a:p>
        </p:txBody>
      </p:sp>
      <p:sp>
        <p:nvSpPr>
          <p:cNvPr id="166" name="Google Shape;166;p19"/>
          <p:cNvSpPr txBox="1"/>
          <p:nvPr>
            <p:ph idx="1" type="body"/>
          </p:nvPr>
        </p:nvSpPr>
        <p:spPr>
          <a:xfrm>
            <a:off x="950650" y="1159050"/>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Haversine distance- </a:t>
            </a:r>
            <a:r>
              <a:rPr lang="en" sz="2000">
                <a:solidFill>
                  <a:srgbClr val="222222"/>
                </a:solidFill>
                <a:highlight>
                  <a:srgbClr val="FFFFFF"/>
                </a:highlight>
              </a:rPr>
              <a:t>The </a:t>
            </a:r>
            <a:r>
              <a:rPr b="1" lang="en" sz="2000">
                <a:solidFill>
                  <a:srgbClr val="222222"/>
                </a:solidFill>
                <a:highlight>
                  <a:srgbClr val="FFFFFF"/>
                </a:highlight>
              </a:rPr>
              <a:t>haversine</a:t>
            </a:r>
            <a:r>
              <a:rPr lang="en" sz="2000">
                <a:solidFill>
                  <a:srgbClr val="222222"/>
                </a:solidFill>
                <a:highlight>
                  <a:srgbClr val="FFFFFF"/>
                </a:highlight>
              </a:rPr>
              <a:t> formula determines the great-circle </a:t>
            </a:r>
            <a:r>
              <a:rPr b="1" lang="en" sz="2000">
                <a:solidFill>
                  <a:srgbClr val="222222"/>
                </a:solidFill>
                <a:highlight>
                  <a:srgbClr val="FFFFFF"/>
                </a:highlight>
              </a:rPr>
              <a:t>distance</a:t>
            </a:r>
            <a:r>
              <a:rPr lang="en" sz="2000">
                <a:solidFill>
                  <a:srgbClr val="222222"/>
                </a:solidFill>
                <a:highlight>
                  <a:srgbClr val="FFFFFF"/>
                </a:highlight>
              </a:rPr>
              <a:t> between two points on a sphere given their longitudes and latitudes. Important in navigation, it is a special case of a more general formula in spherical trigonometry, the law of haversines, that relates the sides and angles of spherical triangles</a:t>
            </a:r>
            <a:endParaRPr sz="2000"/>
          </a:p>
        </p:txBody>
      </p:sp>
      <p:pic>
        <p:nvPicPr>
          <p:cNvPr id="167" name="Google Shape;167;p19"/>
          <p:cNvPicPr preferRelativeResize="0"/>
          <p:nvPr/>
        </p:nvPicPr>
        <p:blipFill>
          <a:blip r:embed="rId3">
            <a:alphaModFix/>
          </a:blip>
          <a:stretch>
            <a:fillRect/>
          </a:stretch>
        </p:blipFill>
        <p:spPr>
          <a:xfrm>
            <a:off x="390525" y="3431700"/>
            <a:ext cx="8362950" cy="152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