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d Sunil Mandavkar" userId="f428b3bc638cc7e9" providerId="LiveId" clId="{D50DCC91-6F2A-449B-84CE-31D3625C3EB7}"/>
    <pc:docChg chg="undo redo custSel addSld delSld modSld sldOrd">
      <pc:chgData name="Ninad Sunil Mandavkar" userId="f428b3bc638cc7e9" providerId="LiveId" clId="{D50DCC91-6F2A-449B-84CE-31D3625C3EB7}" dt="2024-03-11T09:05:09.109" v="4746" actId="1076"/>
      <pc:docMkLst>
        <pc:docMk/>
      </pc:docMkLst>
      <pc:sldChg chg="addSp delSp modSp new mod">
        <pc:chgData name="Ninad Sunil Mandavkar" userId="f428b3bc638cc7e9" providerId="LiveId" clId="{D50DCC91-6F2A-449B-84CE-31D3625C3EB7}" dt="2024-03-11T07:52:19.153" v="4692" actId="14861"/>
        <pc:sldMkLst>
          <pc:docMk/>
          <pc:sldMk cId="4157401580" sldId="256"/>
        </pc:sldMkLst>
        <pc:spChg chg="mod ord">
          <ac:chgData name="Ninad Sunil Mandavkar" userId="f428b3bc638cc7e9" providerId="LiveId" clId="{D50DCC91-6F2A-449B-84CE-31D3625C3EB7}" dt="2024-03-11T07:52:19.153" v="4692" actId="14861"/>
          <ac:spMkLst>
            <pc:docMk/>
            <pc:sldMk cId="4157401580" sldId="256"/>
            <ac:spMk id="2" creationId="{93EC4010-380E-BA5C-94A5-790A85236AD8}"/>
          </ac:spMkLst>
        </pc:spChg>
        <pc:spChg chg="mod ord">
          <ac:chgData name="Ninad Sunil Mandavkar" userId="f428b3bc638cc7e9" providerId="LiveId" clId="{D50DCC91-6F2A-449B-84CE-31D3625C3EB7}" dt="2024-03-11T07:52:06.304" v="4691" actId="14861"/>
          <ac:spMkLst>
            <pc:docMk/>
            <pc:sldMk cId="4157401580" sldId="256"/>
            <ac:spMk id="3" creationId="{7724FD6C-F146-A2CD-7F75-D4FEB0A9E2DF}"/>
          </ac:spMkLst>
        </pc:spChg>
        <pc:spChg chg="add del mod">
          <ac:chgData name="Ninad Sunil Mandavkar" userId="f428b3bc638cc7e9" providerId="LiveId" clId="{D50DCC91-6F2A-449B-84CE-31D3625C3EB7}" dt="2024-03-11T07:43:23.299" v="4581" actId="21"/>
          <ac:spMkLst>
            <pc:docMk/>
            <pc:sldMk cId="4157401580" sldId="256"/>
            <ac:spMk id="6" creationId="{D19F9AF4-97F6-E831-A8E3-60FD39B25513}"/>
          </ac:spMkLst>
        </pc:spChg>
        <pc:picChg chg="add del mod">
          <ac:chgData name="Ninad Sunil Mandavkar" userId="f428b3bc638cc7e9" providerId="LiveId" clId="{D50DCC91-6F2A-449B-84CE-31D3625C3EB7}" dt="2024-03-11T07:48:35.861" v="4619" actId="14100"/>
          <ac:picMkLst>
            <pc:docMk/>
            <pc:sldMk cId="4157401580" sldId="256"/>
            <ac:picMk id="5" creationId="{1D632834-8B9F-E3C7-1109-BDBA76569A84}"/>
          </ac:picMkLst>
        </pc:picChg>
      </pc:sldChg>
      <pc:sldChg chg="addSp delSp modSp new mod setBg delDesignElem">
        <pc:chgData name="Ninad Sunil Mandavkar" userId="f428b3bc638cc7e9" providerId="LiveId" clId="{D50DCC91-6F2A-449B-84CE-31D3625C3EB7}" dt="2024-03-10T14:37:09.262" v="1003" actId="12"/>
        <pc:sldMkLst>
          <pc:docMk/>
          <pc:sldMk cId="1248044693" sldId="257"/>
        </pc:sldMkLst>
        <pc:spChg chg="mod ord">
          <ac:chgData name="Ninad Sunil Mandavkar" userId="f428b3bc638cc7e9" providerId="LiveId" clId="{D50DCC91-6F2A-449B-84CE-31D3625C3EB7}" dt="2024-03-10T13:51:33.218" v="632" actId="26606"/>
          <ac:spMkLst>
            <pc:docMk/>
            <pc:sldMk cId="1248044693" sldId="257"/>
            <ac:spMk id="2" creationId="{3B9E7F52-B430-4CD7-338E-34F9BB2D51BF}"/>
          </ac:spMkLst>
        </pc:spChg>
        <pc:spChg chg="mod ord">
          <ac:chgData name="Ninad Sunil Mandavkar" userId="f428b3bc638cc7e9" providerId="LiveId" clId="{D50DCC91-6F2A-449B-84CE-31D3625C3EB7}" dt="2024-03-10T14:37:09.262" v="1003" actId="12"/>
          <ac:spMkLst>
            <pc:docMk/>
            <pc:sldMk cId="1248044693" sldId="257"/>
            <ac:spMk id="3" creationId="{D30727BC-905B-CB58-6321-AF73BE31219F}"/>
          </ac:spMkLst>
        </pc:spChg>
        <pc:spChg chg="add del">
          <ac:chgData name="Ninad Sunil Mandavkar" userId="f428b3bc638cc7e9" providerId="LiveId" clId="{D50DCC91-6F2A-449B-84CE-31D3625C3EB7}" dt="2024-03-10T14:33:49.504" v="988"/>
          <ac:spMkLst>
            <pc:docMk/>
            <pc:sldMk cId="1248044693" sldId="257"/>
            <ac:spMk id="6" creationId="{E51BA4DF-2BD4-4EC2-B1DB-B27C8AC71864}"/>
          </ac:spMkLst>
        </pc:spChg>
        <pc:spChg chg="add del">
          <ac:chgData name="Ninad Sunil Mandavkar" userId="f428b3bc638cc7e9" providerId="LiveId" clId="{D50DCC91-6F2A-449B-84CE-31D3625C3EB7}" dt="2024-03-10T13:37:32.825" v="566" actId="26606"/>
          <ac:spMkLst>
            <pc:docMk/>
            <pc:sldMk cId="1248044693" sldId="257"/>
            <ac:spMk id="7" creationId="{700E0F77-E936-4985-B7B1-B9823486AC33}"/>
          </ac:spMkLst>
        </pc:spChg>
        <pc:spChg chg="add del">
          <ac:chgData name="Ninad Sunil Mandavkar" userId="f428b3bc638cc7e9" providerId="LiveId" clId="{D50DCC91-6F2A-449B-84CE-31D3625C3EB7}" dt="2024-03-10T13:37:32.825" v="566" actId="26606"/>
          <ac:spMkLst>
            <pc:docMk/>
            <pc:sldMk cId="1248044693" sldId="257"/>
            <ac:spMk id="8" creationId="{95C8260E-968F-44E8-A823-ABB431311926}"/>
          </ac:spMkLst>
        </pc:spChg>
        <pc:spChg chg="add del">
          <ac:chgData name="Ninad Sunil Mandavkar" userId="f428b3bc638cc7e9" providerId="LiveId" clId="{D50DCC91-6F2A-449B-84CE-31D3625C3EB7}" dt="2024-03-10T13:37:32.825" v="566" actId="26606"/>
          <ac:spMkLst>
            <pc:docMk/>
            <pc:sldMk cId="1248044693" sldId="257"/>
            <ac:spMk id="9" creationId="{2C1BBA94-3F40-40AA-8BB9-E69E25E537C1}"/>
          </ac:spMkLst>
        </pc:spChg>
        <pc:spChg chg="add del">
          <ac:chgData name="Ninad Sunil Mandavkar" userId="f428b3bc638cc7e9" providerId="LiveId" clId="{D50DCC91-6F2A-449B-84CE-31D3625C3EB7}" dt="2024-03-10T13:36:06.817" v="550" actId="26606"/>
          <ac:spMkLst>
            <pc:docMk/>
            <pc:sldMk cId="1248044693" sldId="257"/>
            <ac:spMk id="10" creationId="{32AEEBC8-9D30-42EF-95F2-386C2653FBF0}"/>
          </ac:spMkLst>
        </pc:spChg>
        <pc:spChg chg="add del">
          <ac:chgData name="Ninad Sunil Mandavkar" userId="f428b3bc638cc7e9" providerId="LiveId" clId="{D50DCC91-6F2A-449B-84CE-31D3625C3EB7}" dt="2024-03-10T13:37:32.825" v="566" actId="26606"/>
          <ac:spMkLst>
            <pc:docMk/>
            <pc:sldMk cId="1248044693" sldId="257"/>
            <ac:spMk id="11" creationId="{FE43805F-24A6-46A4-B19B-54F28347355C}"/>
          </ac:spMkLst>
        </pc:spChg>
        <pc:spChg chg="add del">
          <ac:chgData name="Ninad Sunil Mandavkar" userId="f428b3bc638cc7e9" providerId="LiveId" clId="{D50DCC91-6F2A-449B-84CE-31D3625C3EB7}" dt="2024-03-10T13:36:06.817" v="550" actId="26606"/>
          <ac:spMkLst>
            <pc:docMk/>
            <pc:sldMk cId="1248044693" sldId="257"/>
            <ac:spMk id="12" creationId="{2E92FA66-67D7-4CB4-94D3-E643A9AD4757}"/>
          </ac:spMkLst>
        </pc:spChg>
        <pc:spChg chg="add del">
          <ac:chgData name="Ninad Sunil Mandavkar" userId="f428b3bc638cc7e9" providerId="LiveId" clId="{D50DCC91-6F2A-449B-84CE-31D3625C3EB7}" dt="2024-03-10T13:37:47.015" v="568" actId="26606"/>
          <ac:spMkLst>
            <pc:docMk/>
            <pc:sldMk cId="1248044693" sldId="257"/>
            <ac:spMk id="13" creationId="{2596F992-698C-48C0-9D89-70DA4CE927EF}"/>
          </ac:spMkLst>
        </pc:spChg>
        <pc:spChg chg="add del">
          <ac:chgData name="Ninad Sunil Mandavkar" userId="f428b3bc638cc7e9" providerId="LiveId" clId="{D50DCC91-6F2A-449B-84CE-31D3625C3EB7}" dt="2024-03-10T13:36:14.522" v="552" actId="26606"/>
          <ac:spMkLst>
            <pc:docMk/>
            <pc:sldMk cId="1248044693" sldId="257"/>
            <ac:spMk id="14" creationId="{9A0D773F-7A7D-4DBB-9DEA-86BB8B8F4BC8}"/>
          </ac:spMkLst>
        </pc:spChg>
        <pc:spChg chg="add del">
          <ac:chgData name="Ninad Sunil Mandavkar" userId="f428b3bc638cc7e9" providerId="LiveId" clId="{D50DCC91-6F2A-449B-84CE-31D3625C3EB7}" dt="2024-03-10T13:36:14.522" v="552" actId="26606"/>
          <ac:spMkLst>
            <pc:docMk/>
            <pc:sldMk cId="1248044693" sldId="257"/>
            <ac:spMk id="15" creationId="{7FF47CB7-972F-479F-A36D-9E72D26EC8DA}"/>
          </ac:spMkLst>
        </pc:spChg>
        <pc:spChg chg="add del">
          <ac:chgData name="Ninad Sunil Mandavkar" userId="f428b3bc638cc7e9" providerId="LiveId" clId="{D50DCC91-6F2A-449B-84CE-31D3625C3EB7}" dt="2024-03-10T13:36:14.522" v="552" actId="26606"/>
          <ac:spMkLst>
            <pc:docMk/>
            <pc:sldMk cId="1248044693" sldId="257"/>
            <ac:spMk id="16" creationId="{0D153B68-5844-490D-8E67-F616D6D721CA}"/>
          </ac:spMkLst>
        </pc:spChg>
        <pc:spChg chg="add del">
          <ac:chgData name="Ninad Sunil Mandavkar" userId="f428b3bc638cc7e9" providerId="LiveId" clId="{D50DCC91-6F2A-449B-84CE-31D3625C3EB7}" dt="2024-03-10T13:37:47.015" v="568" actId="26606"/>
          <ac:spMkLst>
            <pc:docMk/>
            <pc:sldMk cId="1248044693" sldId="257"/>
            <ac:spMk id="17" creationId="{E7BFF8DC-0AE7-4AD2-9B28-2E5F26D62C30}"/>
          </ac:spMkLst>
        </pc:spChg>
        <pc:spChg chg="add del">
          <ac:chgData name="Ninad Sunil Mandavkar" userId="f428b3bc638cc7e9" providerId="LiveId" clId="{D50DCC91-6F2A-449B-84CE-31D3625C3EB7}" dt="2024-03-10T13:36:22.914" v="554" actId="26606"/>
          <ac:spMkLst>
            <pc:docMk/>
            <pc:sldMk cId="1248044693" sldId="257"/>
            <ac:spMk id="18" creationId="{FFB60E8C-7224-44A4-87A0-46A1711DD2ED}"/>
          </ac:spMkLst>
        </pc:spChg>
        <pc:spChg chg="add del">
          <ac:chgData name="Ninad Sunil Mandavkar" userId="f428b3bc638cc7e9" providerId="LiveId" clId="{D50DCC91-6F2A-449B-84CE-31D3625C3EB7}" dt="2024-03-10T13:36:22.914" v="554" actId="26606"/>
          <ac:spMkLst>
            <pc:docMk/>
            <pc:sldMk cId="1248044693" sldId="257"/>
            <ac:spMk id="19" creationId="{5DA32751-37A2-45C0-BE94-63D375E27003}"/>
          </ac:spMkLst>
        </pc:spChg>
        <pc:spChg chg="add del">
          <ac:chgData name="Ninad Sunil Mandavkar" userId="f428b3bc638cc7e9" providerId="LiveId" clId="{D50DCC91-6F2A-449B-84CE-31D3625C3EB7}" dt="2024-03-10T13:36:22.914" v="554" actId="26606"/>
          <ac:spMkLst>
            <pc:docMk/>
            <pc:sldMk cId="1248044693" sldId="257"/>
            <ac:spMk id="20" creationId="{E659831F-0D9A-4C63-9EBB-8435B85A440F}"/>
          </ac:spMkLst>
        </pc:spChg>
        <pc:spChg chg="add del">
          <ac:chgData name="Ninad Sunil Mandavkar" userId="f428b3bc638cc7e9" providerId="LiveId" clId="{D50DCC91-6F2A-449B-84CE-31D3625C3EB7}" dt="2024-03-10T13:36:22.914" v="554" actId="26606"/>
          <ac:spMkLst>
            <pc:docMk/>
            <pc:sldMk cId="1248044693" sldId="257"/>
            <ac:spMk id="21" creationId="{5A55FBCD-CD42-40F5-8A1B-3203F9CAEEAA}"/>
          </ac:spMkLst>
        </pc:spChg>
        <pc:spChg chg="add del">
          <ac:chgData name="Ninad Sunil Mandavkar" userId="f428b3bc638cc7e9" providerId="LiveId" clId="{D50DCC91-6F2A-449B-84CE-31D3625C3EB7}" dt="2024-03-10T13:37:47.015" v="568" actId="26606"/>
          <ac:spMkLst>
            <pc:docMk/>
            <pc:sldMk cId="1248044693" sldId="257"/>
            <ac:spMk id="22" creationId="{7E0162AD-C6E5-4BF8-A453-76ADB36877D3}"/>
          </ac:spMkLst>
        </pc:spChg>
        <pc:spChg chg="add del">
          <ac:chgData name="Ninad Sunil Mandavkar" userId="f428b3bc638cc7e9" providerId="LiveId" clId="{D50DCC91-6F2A-449B-84CE-31D3625C3EB7}" dt="2024-03-10T13:36:44.007" v="556" actId="26606"/>
          <ac:spMkLst>
            <pc:docMk/>
            <pc:sldMk cId="1248044693" sldId="257"/>
            <ac:spMk id="23" creationId="{2B97F24A-32CE-4C1C-A50D-3016B394DCFB}"/>
          </ac:spMkLst>
        </pc:spChg>
        <pc:spChg chg="add del">
          <ac:chgData name="Ninad Sunil Mandavkar" userId="f428b3bc638cc7e9" providerId="LiveId" clId="{D50DCC91-6F2A-449B-84CE-31D3625C3EB7}" dt="2024-03-10T13:36:44.007" v="556" actId="26606"/>
          <ac:spMkLst>
            <pc:docMk/>
            <pc:sldMk cId="1248044693" sldId="257"/>
            <ac:spMk id="24" creationId="{CD8B4F24-440B-49E9-B85D-733523DC064B}"/>
          </ac:spMkLst>
        </pc:spChg>
        <pc:spChg chg="add del">
          <ac:chgData name="Ninad Sunil Mandavkar" userId="f428b3bc638cc7e9" providerId="LiveId" clId="{D50DCC91-6F2A-449B-84CE-31D3625C3EB7}" dt="2024-03-10T13:37:54.893" v="570" actId="26606"/>
          <ac:spMkLst>
            <pc:docMk/>
            <pc:sldMk cId="1248044693" sldId="257"/>
            <ac:spMk id="25" creationId="{C681C32C-7AFC-4BB3-9088-65CBDFC5D1C2}"/>
          </ac:spMkLst>
        </pc:spChg>
        <pc:spChg chg="add del">
          <ac:chgData name="Ninad Sunil Mandavkar" userId="f428b3bc638cc7e9" providerId="LiveId" clId="{D50DCC91-6F2A-449B-84CE-31D3625C3EB7}" dt="2024-03-10T13:38:33.110" v="582" actId="26606"/>
          <ac:spMkLst>
            <pc:docMk/>
            <pc:sldMk cId="1248044693" sldId="257"/>
            <ac:spMk id="26" creationId="{B1595A09-E336-4D1B-9B3A-06A2287A54E2}"/>
          </ac:spMkLst>
        </pc:spChg>
        <pc:spChg chg="add del">
          <ac:chgData name="Ninad Sunil Mandavkar" userId="f428b3bc638cc7e9" providerId="LiveId" clId="{D50DCC91-6F2A-449B-84CE-31D3625C3EB7}" dt="2024-03-10T13:38:33.110" v="582" actId="26606"/>
          <ac:spMkLst>
            <pc:docMk/>
            <pc:sldMk cId="1248044693" sldId="257"/>
            <ac:spMk id="27" creationId="{3540989C-C7B8-473B-BF87-6F2DA6A90006}"/>
          </ac:spMkLst>
        </pc:spChg>
        <pc:spChg chg="add del">
          <ac:chgData name="Ninad Sunil Mandavkar" userId="f428b3bc638cc7e9" providerId="LiveId" clId="{D50DCC91-6F2A-449B-84CE-31D3625C3EB7}" dt="2024-03-10T13:37:54.893" v="570" actId="26606"/>
          <ac:spMkLst>
            <pc:docMk/>
            <pc:sldMk cId="1248044693" sldId="257"/>
            <ac:spMk id="28" creationId="{199C0ED0-69DE-4C31-A5CF-E2A46FD30226}"/>
          </ac:spMkLst>
        </pc:spChg>
        <pc:spChg chg="add del">
          <ac:chgData name="Ninad Sunil Mandavkar" userId="f428b3bc638cc7e9" providerId="LiveId" clId="{D50DCC91-6F2A-449B-84CE-31D3625C3EB7}" dt="2024-03-10T13:37:54.893" v="570" actId="26606"/>
          <ac:spMkLst>
            <pc:docMk/>
            <pc:sldMk cId="1248044693" sldId="257"/>
            <ac:spMk id="29" creationId="{8D42B8BD-40AF-488E-8A79-D7256C917229}"/>
          </ac:spMkLst>
        </pc:spChg>
        <pc:spChg chg="add del">
          <ac:chgData name="Ninad Sunil Mandavkar" userId="f428b3bc638cc7e9" providerId="LiveId" clId="{D50DCC91-6F2A-449B-84CE-31D3625C3EB7}" dt="2024-03-10T13:38:12.274" v="572" actId="26606"/>
          <ac:spMkLst>
            <pc:docMk/>
            <pc:sldMk cId="1248044693" sldId="257"/>
            <ac:spMk id="31" creationId="{32AEEBC8-9D30-42EF-95F2-386C2653FBF0}"/>
          </ac:spMkLst>
        </pc:spChg>
        <pc:spChg chg="add del">
          <ac:chgData name="Ninad Sunil Mandavkar" userId="f428b3bc638cc7e9" providerId="LiveId" clId="{D50DCC91-6F2A-449B-84CE-31D3625C3EB7}" dt="2024-03-10T13:37:06.742" v="560" actId="26606"/>
          <ac:spMkLst>
            <pc:docMk/>
            <pc:sldMk cId="1248044693" sldId="257"/>
            <ac:spMk id="32" creationId="{9E6671AF-110C-4E4D-BEB4-1323A3136D1B}"/>
          </ac:spMkLst>
        </pc:spChg>
        <pc:spChg chg="add del">
          <ac:chgData name="Ninad Sunil Mandavkar" userId="f428b3bc638cc7e9" providerId="LiveId" clId="{D50DCC91-6F2A-449B-84CE-31D3625C3EB7}" dt="2024-03-10T13:38:12.274" v="572" actId="26606"/>
          <ac:spMkLst>
            <pc:docMk/>
            <pc:sldMk cId="1248044693" sldId="257"/>
            <ac:spMk id="33" creationId="{3529E97A-97C3-40EA-8A04-5C02398D568F}"/>
          </ac:spMkLst>
        </pc:spChg>
        <pc:spChg chg="add del">
          <ac:chgData name="Ninad Sunil Mandavkar" userId="f428b3bc638cc7e9" providerId="LiveId" clId="{D50DCC91-6F2A-449B-84CE-31D3625C3EB7}" dt="2024-03-10T13:38:12.274" v="572" actId="26606"/>
          <ac:spMkLst>
            <pc:docMk/>
            <pc:sldMk cId="1248044693" sldId="257"/>
            <ac:spMk id="35" creationId="{59FA8C2E-A5A7-4490-927A-7CD58343EDBB}"/>
          </ac:spMkLst>
        </pc:spChg>
        <pc:spChg chg="add del">
          <ac:chgData name="Ninad Sunil Mandavkar" userId="f428b3bc638cc7e9" providerId="LiveId" clId="{D50DCC91-6F2A-449B-84CE-31D3625C3EB7}" dt="2024-03-10T13:38:32.102" v="578" actId="26606"/>
          <ac:spMkLst>
            <pc:docMk/>
            <pc:sldMk cId="1248044693" sldId="257"/>
            <ac:spMk id="37" creationId="{743AA782-23D1-4521-8CAD-47662984AA08}"/>
          </ac:spMkLst>
        </pc:spChg>
        <pc:spChg chg="add del">
          <ac:chgData name="Ninad Sunil Mandavkar" userId="f428b3bc638cc7e9" providerId="LiveId" clId="{D50DCC91-6F2A-449B-84CE-31D3625C3EB7}" dt="2024-03-10T13:38:32.102" v="578" actId="26606"/>
          <ac:spMkLst>
            <pc:docMk/>
            <pc:sldMk cId="1248044693" sldId="257"/>
            <ac:spMk id="38" creationId="{71877DBC-BB60-40F0-AC93-2ACDBAAE60CE}"/>
          </ac:spMkLst>
        </pc:spChg>
        <pc:spChg chg="add del">
          <ac:chgData name="Ninad Sunil Mandavkar" userId="f428b3bc638cc7e9" providerId="LiveId" clId="{D50DCC91-6F2A-449B-84CE-31D3625C3EB7}" dt="2024-03-10T13:37:19.899" v="562" actId="26606"/>
          <ac:spMkLst>
            <pc:docMk/>
            <pc:sldMk cId="1248044693" sldId="257"/>
            <ac:spMk id="39" creationId="{3BA513B0-82FF-4F41-8178-885375D1CFB5}"/>
          </ac:spMkLst>
        </pc:spChg>
        <pc:grpChg chg="add del">
          <ac:chgData name="Ninad Sunil Mandavkar" userId="f428b3bc638cc7e9" providerId="LiveId" clId="{D50DCC91-6F2A-449B-84CE-31D3625C3EB7}" dt="2024-03-10T13:37:19.899" v="562" actId="26606"/>
          <ac:grpSpMkLst>
            <pc:docMk/>
            <pc:sldMk cId="1248044693" sldId="257"/>
            <ac:grpSpMk id="34" creationId="{93DB8501-F9F2-4ACD-B56A-9019CD5006D6}"/>
          </ac:grpSpMkLst>
        </pc:grpChg>
        <pc:picChg chg="add del mod ord">
          <ac:chgData name="Ninad Sunil Mandavkar" userId="f428b3bc638cc7e9" providerId="LiveId" clId="{D50DCC91-6F2A-449B-84CE-31D3625C3EB7}" dt="2024-03-10T13:39:05.088" v="593" actId="21"/>
          <ac:picMkLst>
            <pc:docMk/>
            <pc:sldMk cId="1248044693" sldId="257"/>
            <ac:picMk id="5" creationId="{D6E66B8B-7539-0660-0518-42C203849174}"/>
          </ac:picMkLst>
        </pc:picChg>
        <pc:picChg chg="add">
          <ac:chgData name="Ninad Sunil Mandavkar" userId="f428b3bc638cc7e9" providerId="LiveId" clId="{D50DCC91-6F2A-449B-84CE-31D3625C3EB7}" dt="2024-03-10T13:51:33.218" v="632" actId="26606"/>
          <ac:picMkLst>
            <pc:docMk/>
            <pc:sldMk cId="1248044693" sldId="257"/>
            <ac:picMk id="30" creationId="{F98F34A1-BA59-2F4A-688F-D9F4417129C5}"/>
          </ac:picMkLst>
        </pc:picChg>
      </pc:sldChg>
      <pc:sldChg chg="addSp delSp modSp add mod setBg modAnim">
        <pc:chgData name="Ninad Sunil Mandavkar" userId="f428b3bc638cc7e9" providerId="LiveId" clId="{D50DCC91-6F2A-449B-84CE-31D3625C3EB7}" dt="2024-03-11T08:44:34.710" v="4697"/>
        <pc:sldMkLst>
          <pc:docMk/>
          <pc:sldMk cId="2032323387" sldId="258"/>
        </pc:sldMkLst>
        <pc:spChg chg="mod">
          <ac:chgData name="Ninad Sunil Mandavkar" userId="f428b3bc638cc7e9" providerId="LiveId" clId="{D50DCC91-6F2A-449B-84CE-31D3625C3EB7}" dt="2024-03-11T08:44:34.710" v="4697"/>
          <ac:spMkLst>
            <pc:docMk/>
            <pc:sldMk cId="2032323387" sldId="258"/>
            <ac:spMk id="2" creationId="{3B9E7F52-B430-4CD7-338E-34F9BB2D51BF}"/>
          </ac:spMkLst>
        </pc:spChg>
        <pc:spChg chg="del">
          <ac:chgData name="Ninad Sunil Mandavkar" userId="f428b3bc638cc7e9" providerId="LiveId" clId="{D50DCC91-6F2A-449B-84CE-31D3625C3EB7}" dt="2024-03-10T13:40:48.725" v="595" actId="21"/>
          <ac:spMkLst>
            <pc:docMk/>
            <pc:sldMk cId="2032323387" sldId="258"/>
            <ac:spMk id="3" creationId="{D30727BC-905B-CB58-6321-AF73BE31219F}"/>
          </ac:spMkLst>
        </pc:spChg>
        <pc:spChg chg="add del mod">
          <ac:chgData name="Ninad Sunil Mandavkar" userId="f428b3bc638cc7e9" providerId="LiveId" clId="{D50DCC91-6F2A-449B-84CE-31D3625C3EB7}" dt="2024-03-10T13:44:04.631" v="601" actId="21"/>
          <ac:spMkLst>
            <pc:docMk/>
            <pc:sldMk cId="2032323387" sldId="258"/>
            <ac:spMk id="5" creationId="{EB245F51-2535-09EA-88E4-2C81491FC265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30" creationId="{D4AEA3CC-BAC7-8425-3A40-3B4BFFDC29BF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31" creationId="{0465C06C-E4A3-5C8E-5B6D-FAC092F693D8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32" creationId="{AA95BF8D-F6E7-7091-E030-CF0ED7C3BA85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33" creationId="{15A2080F-1EA7-0CFB-C9AC-553EE0CA8623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34" creationId="{30272551-7A45-2626-785C-4089E6110063}"/>
          </ac:spMkLst>
        </pc:spChg>
        <pc:spChg chg="add del mod">
          <ac:chgData name="Ninad Sunil Mandavkar" userId="f428b3bc638cc7e9" providerId="LiveId" clId="{D50DCC91-6F2A-449B-84CE-31D3625C3EB7}" dt="2024-03-10T14:15:52.139" v="872" actId="478"/>
          <ac:spMkLst>
            <pc:docMk/>
            <pc:sldMk cId="2032323387" sldId="258"/>
            <ac:spMk id="35" creationId="{C2D02629-66AE-39F5-4236-F69E99E3B979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36" creationId="{6A134BD9-49EE-4E3F-B960-2814137A1CF0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37" creationId="{C3D9404E-68C0-C6C8-5DD3-BA2364283C6F}"/>
          </ac:spMkLst>
        </pc:spChg>
        <pc:spChg chg="add del">
          <ac:chgData name="Ninad Sunil Mandavkar" userId="f428b3bc638cc7e9" providerId="LiveId" clId="{D50DCC91-6F2A-449B-84CE-31D3625C3EB7}" dt="2024-03-10T14:12:14.170" v="810" actId="22"/>
          <ac:spMkLst>
            <pc:docMk/>
            <pc:sldMk cId="2032323387" sldId="258"/>
            <ac:spMk id="39" creationId="{916FF5DC-8316-AF14-CCB7-9F77FFE522C9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40" creationId="{429041CB-03C9-C37E-457B-9F9074235D63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41" creationId="{DF192DE4-5FAD-B263-524B-B0FF97BCA006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44" creationId="{124B1859-4C6F-CC18-7FFA-1074C01741BD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47" creationId="{C1EC0946-AC26-20B1-9959-C3B570AB9C0E}"/>
          </ac:spMkLst>
        </pc:spChg>
        <pc:spChg chg="add mod">
          <ac:chgData name="Ninad Sunil Mandavkar" userId="f428b3bc638cc7e9" providerId="LiveId" clId="{D50DCC91-6F2A-449B-84CE-31D3625C3EB7}" dt="2024-03-10T14:35:18.105" v="991" actId="26606"/>
          <ac:spMkLst>
            <pc:docMk/>
            <pc:sldMk cId="2032323387" sldId="258"/>
            <ac:spMk id="50" creationId="{72293539-8FCF-67FD-71BA-01AB0C8D7688}"/>
          </ac:spMkLst>
        </pc:spChg>
        <pc:spChg chg="add del">
          <ac:chgData name="Ninad Sunil Mandavkar" userId="f428b3bc638cc7e9" providerId="LiveId" clId="{D50DCC91-6F2A-449B-84CE-31D3625C3EB7}" dt="2024-03-10T14:35:12.853" v="990" actId="26606"/>
          <ac:spMkLst>
            <pc:docMk/>
            <pc:sldMk cId="2032323387" sldId="258"/>
            <ac:spMk id="55" creationId="{67218665-EA77-40EC-8172-4F17E2DEDB3D}"/>
          </ac:spMkLst>
        </pc:spChg>
        <pc:picChg chg="add mod">
          <ac:chgData name="Ninad Sunil Mandavkar" userId="f428b3bc638cc7e9" providerId="LiveId" clId="{D50DCC91-6F2A-449B-84CE-31D3625C3EB7}" dt="2024-03-10T14:35:29.577" v="992" actId="27614"/>
          <ac:picMkLst>
            <pc:docMk/>
            <pc:sldMk cId="2032323387" sldId="258"/>
            <ac:picMk id="7" creationId="{D12AE1B8-469C-B47C-B005-9A671F7DD1B6}"/>
          </ac:picMkLst>
        </pc:picChg>
        <pc:picChg chg="add del mod">
          <ac:chgData name="Ninad Sunil Mandavkar" userId="f428b3bc638cc7e9" providerId="LiveId" clId="{D50DCC91-6F2A-449B-84CE-31D3625C3EB7}" dt="2024-03-10T14:35:29.921" v="994" actId="27614"/>
          <ac:picMkLst>
            <pc:docMk/>
            <pc:sldMk cId="2032323387" sldId="258"/>
            <ac:picMk id="9" creationId="{D8891887-FBAB-4CD3-2743-4EC8DB9DD0F6}"/>
          </ac:picMkLst>
        </pc:picChg>
        <pc:picChg chg="add del mod">
          <ac:chgData name="Ninad Sunil Mandavkar" userId="f428b3bc638cc7e9" providerId="LiveId" clId="{D50DCC91-6F2A-449B-84CE-31D3625C3EB7}" dt="2024-03-10T13:46:59.523" v="617" actId="22"/>
          <ac:picMkLst>
            <pc:docMk/>
            <pc:sldMk cId="2032323387" sldId="258"/>
            <ac:picMk id="11" creationId="{538338BD-45F7-3AF2-4FBC-066241F8A85C}"/>
          </ac:picMkLst>
        </pc:picChg>
        <pc:picChg chg="add mod">
          <ac:chgData name="Ninad Sunil Mandavkar" userId="f428b3bc638cc7e9" providerId="LiveId" clId="{D50DCC91-6F2A-449B-84CE-31D3625C3EB7}" dt="2024-03-10T14:35:29.686" v="993" actId="27614"/>
          <ac:picMkLst>
            <pc:docMk/>
            <pc:sldMk cId="2032323387" sldId="258"/>
            <ac:picMk id="13" creationId="{C39D69C6-9DC8-DFD5-C6C6-BF82E0C9654C}"/>
          </ac:picMkLst>
        </pc:picChg>
        <pc:picChg chg="add del mod">
          <ac:chgData name="Ninad Sunil Mandavkar" userId="f428b3bc638cc7e9" providerId="LiveId" clId="{D50DCC91-6F2A-449B-84CE-31D3625C3EB7}" dt="2024-03-10T13:48:56.130" v="627" actId="22"/>
          <ac:picMkLst>
            <pc:docMk/>
            <pc:sldMk cId="2032323387" sldId="258"/>
            <ac:picMk id="15" creationId="{7BF67484-A8C3-2CF9-44EB-7C0B9246C80A}"/>
          </ac:picMkLst>
        </pc:picChg>
        <pc:picChg chg="add mod">
          <ac:chgData name="Ninad Sunil Mandavkar" userId="f428b3bc638cc7e9" providerId="LiveId" clId="{D50DCC91-6F2A-449B-84CE-31D3625C3EB7}" dt="2024-03-10T14:35:29.999" v="996" actId="27614"/>
          <ac:picMkLst>
            <pc:docMk/>
            <pc:sldMk cId="2032323387" sldId="258"/>
            <ac:picMk id="17" creationId="{3D74B5D3-9EAD-8566-DF43-088C3F88E09C}"/>
          </ac:picMkLst>
        </pc:picChg>
        <pc:picChg chg="add mod">
          <ac:chgData name="Ninad Sunil Mandavkar" userId="f428b3bc638cc7e9" providerId="LiveId" clId="{D50DCC91-6F2A-449B-84CE-31D3625C3EB7}" dt="2024-03-10T14:35:29.999" v="997" actId="27614"/>
          <ac:picMkLst>
            <pc:docMk/>
            <pc:sldMk cId="2032323387" sldId="258"/>
            <ac:picMk id="19" creationId="{2E59EB26-0A0B-6F4E-DB09-26AFE109CD32}"/>
          </ac:picMkLst>
        </pc:picChg>
        <pc:picChg chg="add mod">
          <ac:chgData name="Ninad Sunil Mandavkar" userId="f428b3bc638cc7e9" providerId="LiveId" clId="{D50DCC91-6F2A-449B-84CE-31D3625C3EB7}" dt="2024-03-10T14:35:29.999" v="998" actId="27614"/>
          <ac:picMkLst>
            <pc:docMk/>
            <pc:sldMk cId="2032323387" sldId="258"/>
            <ac:picMk id="21" creationId="{67482CA8-F5FA-AA00-63EA-135DA4211937}"/>
          </ac:picMkLst>
        </pc:picChg>
        <pc:picChg chg="add mod">
          <ac:chgData name="Ninad Sunil Mandavkar" userId="f428b3bc638cc7e9" providerId="LiveId" clId="{D50DCC91-6F2A-449B-84CE-31D3625C3EB7}" dt="2024-03-10T14:35:29.999" v="999" actId="27614"/>
          <ac:picMkLst>
            <pc:docMk/>
            <pc:sldMk cId="2032323387" sldId="258"/>
            <ac:picMk id="23" creationId="{D301BCC1-AF35-ACB2-73BF-EAAFE7AEEAD1}"/>
          </ac:picMkLst>
        </pc:picChg>
        <pc:picChg chg="add del">
          <ac:chgData name="Ninad Sunil Mandavkar" userId="f428b3bc638cc7e9" providerId="LiveId" clId="{D50DCC91-6F2A-449B-84CE-31D3625C3EB7}" dt="2024-03-10T13:59:21.599" v="664" actId="22"/>
          <ac:picMkLst>
            <pc:docMk/>
            <pc:sldMk cId="2032323387" sldId="258"/>
            <ac:picMk id="25" creationId="{068F5458-65BD-F34F-9EA0-631932DC4A52}"/>
          </ac:picMkLst>
        </pc:picChg>
        <pc:picChg chg="add mod">
          <ac:chgData name="Ninad Sunil Mandavkar" userId="f428b3bc638cc7e9" providerId="LiveId" clId="{D50DCC91-6F2A-449B-84CE-31D3625C3EB7}" dt="2024-03-10T14:35:30.016" v="1000" actId="27614"/>
          <ac:picMkLst>
            <pc:docMk/>
            <pc:sldMk cId="2032323387" sldId="258"/>
            <ac:picMk id="27" creationId="{F0A73ECD-E796-AF4E-0F60-3FD5E19CE512}"/>
          </ac:picMkLst>
        </pc:picChg>
        <pc:picChg chg="add mod">
          <ac:chgData name="Ninad Sunil Mandavkar" userId="f428b3bc638cc7e9" providerId="LiveId" clId="{D50DCC91-6F2A-449B-84CE-31D3625C3EB7}" dt="2024-03-10T14:35:29.983" v="995" actId="27614"/>
          <ac:picMkLst>
            <pc:docMk/>
            <pc:sldMk cId="2032323387" sldId="258"/>
            <ac:picMk id="29" creationId="{3726103E-8F91-CC1A-9789-EAD89F70D9E8}"/>
          </ac:picMkLst>
        </pc:picChg>
        <pc:cxnChg chg="add mod">
          <ac:chgData name="Ninad Sunil Mandavkar" userId="f428b3bc638cc7e9" providerId="LiveId" clId="{D50DCC91-6F2A-449B-84CE-31D3625C3EB7}" dt="2024-03-10T14:35:18.105" v="991" actId="26606"/>
          <ac:cxnSpMkLst>
            <pc:docMk/>
            <pc:sldMk cId="2032323387" sldId="258"/>
            <ac:cxnSpMk id="43" creationId="{4222CBA1-E890-BCA8-7D50-4E789B44E0C9}"/>
          </ac:cxnSpMkLst>
        </pc:cxnChg>
        <pc:cxnChg chg="add mod">
          <ac:chgData name="Ninad Sunil Mandavkar" userId="f428b3bc638cc7e9" providerId="LiveId" clId="{D50DCC91-6F2A-449B-84CE-31D3625C3EB7}" dt="2024-03-10T14:35:18.105" v="991" actId="26606"/>
          <ac:cxnSpMkLst>
            <pc:docMk/>
            <pc:sldMk cId="2032323387" sldId="258"/>
            <ac:cxnSpMk id="46" creationId="{F7F9BCF2-2D52-B223-E3B5-DC240C64AC16}"/>
          </ac:cxnSpMkLst>
        </pc:cxnChg>
        <pc:cxnChg chg="add mod">
          <ac:chgData name="Ninad Sunil Mandavkar" userId="f428b3bc638cc7e9" providerId="LiveId" clId="{D50DCC91-6F2A-449B-84CE-31D3625C3EB7}" dt="2024-03-10T14:35:18.105" v="991" actId="26606"/>
          <ac:cxnSpMkLst>
            <pc:docMk/>
            <pc:sldMk cId="2032323387" sldId="258"/>
            <ac:cxnSpMk id="49" creationId="{BB0A6837-FF83-EE06-D1A0-1459B26D623E}"/>
          </ac:cxnSpMkLst>
        </pc:cxnChg>
      </pc:sldChg>
      <pc:sldChg chg="add del">
        <pc:chgData name="Ninad Sunil Mandavkar" userId="f428b3bc638cc7e9" providerId="LiveId" clId="{D50DCC91-6F2A-449B-84CE-31D3625C3EB7}" dt="2024-03-10T14:31:03.260" v="985" actId="2696"/>
        <pc:sldMkLst>
          <pc:docMk/>
          <pc:sldMk cId="1286165247" sldId="259"/>
        </pc:sldMkLst>
      </pc:sldChg>
      <pc:sldChg chg="addSp delSp modSp new mod setBg setClrOvrMap">
        <pc:chgData name="Ninad Sunil Mandavkar" userId="f428b3bc638cc7e9" providerId="LiveId" clId="{D50DCC91-6F2A-449B-84CE-31D3625C3EB7}" dt="2024-03-11T08:44:34.710" v="4697"/>
        <pc:sldMkLst>
          <pc:docMk/>
          <pc:sldMk cId="1765111580" sldId="259"/>
        </pc:sldMkLst>
        <pc:spChg chg="mod ord">
          <ac:chgData name="Ninad Sunil Mandavkar" userId="f428b3bc638cc7e9" providerId="LiveId" clId="{D50DCC91-6F2A-449B-84CE-31D3625C3EB7}" dt="2024-03-10T15:26:37.594" v="1479" actId="20577"/>
          <ac:spMkLst>
            <pc:docMk/>
            <pc:sldMk cId="1765111580" sldId="259"/>
            <ac:spMk id="2" creationId="{104ACE01-DB9D-13E9-B3B4-C3F3C81CD671}"/>
          </ac:spMkLst>
        </pc:spChg>
        <pc:spChg chg="del mod">
          <ac:chgData name="Ninad Sunil Mandavkar" userId="f428b3bc638cc7e9" providerId="LiveId" clId="{D50DCC91-6F2A-449B-84CE-31D3625C3EB7}" dt="2024-03-10T14:56:05.123" v="1079" actId="22"/>
          <ac:spMkLst>
            <pc:docMk/>
            <pc:sldMk cId="1765111580" sldId="259"/>
            <ac:spMk id="3" creationId="{C832D9BA-C328-8254-E954-5336D8C96BB7}"/>
          </ac:spMkLst>
        </pc:spChg>
        <pc:spChg chg="add mod">
          <ac:chgData name="Ninad Sunil Mandavkar" userId="f428b3bc638cc7e9" providerId="LiveId" clId="{D50DCC91-6F2A-449B-84CE-31D3625C3EB7}" dt="2024-03-11T07:51:23.765" v="4687" actId="313"/>
          <ac:spMkLst>
            <pc:docMk/>
            <pc:sldMk cId="1765111580" sldId="259"/>
            <ac:spMk id="6" creationId="{ED395ED4-5CAB-535D-AD82-0AE7AC62E131}"/>
          </ac:spMkLst>
        </pc:spChg>
        <pc:spChg chg="add mod">
          <ac:chgData name="Ninad Sunil Mandavkar" userId="f428b3bc638cc7e9" providerId="LiveId" clId="{D50DCC91-6F2A-449B-84CE-31D3625C3EB7}" dt="2024-03-10T15:25:58.972" v="1464" actId="14100"/>
          <ac:spMkLst>
            <pc:docMk/>
            <pc:sldMk cId="1765111580" sldId="259"/>
            <ac:spMk id="7" creationId="{7D165812-0907-CDB8-3C7E-370DC1F12EA9}"/>
          </ac:spMkLst>
        </pc:spChg>
        <pc:spChg chg="add del">
          <ac:chgData name="Ninad Sunil Mandavkar" userId="f428b3bc638cc7e9" providerId="LiveId" clId="{D50DCC91-6F2A-449B-84CE-31D3625C3EB7}" dt="2024-03-10T14:58:42.402" v="1105" actId="26606"/>
          <ac:spMkLst>
            <pc:docMk/>
            <pc:sldMk cId="1765111580" sldId="259"/>
            <ac:spMk id="9" creationId="{A1C2D6FA-BD3D-C9D3-A5E5-ACA77DC4AD32}"/>
          </ac:spMkLst>
        </pc:spChg>
        <pc:spChg chg="add del">
          <ac:chgData name="Ninad Sunil Mandavkar" userId="f428b3bc638cc7e9" providerId="LiveId" clId="{D50DCC91-6F2A-449B-84CE-31D3625C3EB7}" dt="2024-03-10T14:58:42.402" v="1105" actId="26606"/>
          <ac:spMkLst>
            <pc:docMk/>
            <pc:sldMk cId="1765111580" sldId="259"/>
            <ac:spMk id="12" creationId="{7D2BFFD5-490F-4B45-91F2-6B826FBAD4E3}"/>
          </ac:spMkLst>
        </pc:spChg>
        <pc:picChg chg="add mod ord">
          <ac:chgData name="Ninad Sunil Mandavkar" userId="f428b3bc638cc7e9" providerId="LiveId" clId="{D50DCC91-6F2A-449B-84CE-31D3625C3EB7}" dt="2024-03-11T08:44:34.710" v="4697"/>
          <ac:picMkLst>
            <pc:docMk/>
            <pc:sldMk cId="1765111580" sldId="259"/>
            <ac:picMk id="5" creationId="{770EEACD-E2FA-A57F-22D9-A40920828810}"/>
          </ac:picMkLst>
        </pc:picChg>
        <pc:cxnChg chg="add del">
          <ac:chgData name="Ninad Sunil Mandavkar" userId="f428b3bc638cc7e9" providerId="LiveId" clId="{D50DCC91-6F2A-449B-84CE-31D3625C3EB7}" dt="2024-03-10T14:58:42.402" v="1105" actId="26606"/>
          <ac:cxnSpMkLst>
            <pc:docMk/>
            <pc:sldMk cId="1765111580" sldId="259"/>
            <ac:cxnSpMk id="14" creationId="{6C6CF9A5-BEA4-4284-A8B5-D033E5B4BE3F}"/>
          </ac:cxnSpMkLst>
        </pc:cxnChg>
      </pc:sldChg>
      <pc:sldChg chg="new del">
        <pc:chgData name="Ninad Sunil Mandavkar" userId="f428b3bc638cc7e9" providerId="LiveId" clId="{D50DCC91-6F2A-449B-84CE-31D3625C3EB7}" dt="2024-03-10T15:28:19.310" v="1481" actId="2696"/>
        <pc:sldMkLst>
          <pc:docMk/>
          <pc:sldMk cId="534246223" sldId="260"/>
        </pc:sldMkLst>
      </pc:sldChg>
      <pc:sldChg chg="addSp delSp modSp add mod setBg addAnim delAnim setClrOvrMap">
        <pc:chgData name="Ninad Sunil Mandavkar" userId="f428b3bc638cc7e9" providerId="LiveId" clId="{D50DCC91-6F2A-449B-84CE-31D3625C3EB7}" dt="2024-03-10T16:01:29.988" v="1831" actId="404"/>
        <pc:sldMkLst>
          <pc:docMk/>
          <pc:sldMk cId="3741599837" sldId="260"/>
        </pc:sldMkLst>
        <pc:spChg chg="mod ord">
          <ac:chgData name="Ninad Sunil Mandavkar" userId="f428b3bc638cc7e9" providerId="LiveId" clId="{D50DCC91-6F2A-449B-84CE-31D3625C3EB7}" dt="2024-03-10T15:40:39.245" v="1508" actId="26606"/>
          <ac:spMkLst>
            <pc:docMk/>
            <pc:sldMk cId="3741599837" sldId="260"/>
            <ac:spMk id="2" creationId="{104ACE01-DB9D-13E9-B3B4-C3F3C81CD671}"/>
          </ac:spMkLst>
        </pc:spChg>
        <pc:spChg chg="add del mod">
          <ac:chgData name="Ninad Sunil Mandavkar" userId="f428b3bc638cc7e9" providerId="LiveId" clId="{D50DCC91-6F2A-449B-84CE-31D3625C3EB7}" dt="2024-03-10T15:38:32.509" v="1486" actId="21"/>
          <ac:spMkLst>
            <pc:docMk/>
            <pc:sldMk cId="3741599837" sldId="260"/>
            <ac:spMk id="4" creationId="{0AA42FEC-1941-F20E-C426-43677192B2B2}"/>
          </ac:spMkLst>
        </pc:spChg>
        <pc:spChg chg="del">
          <ac:chgData name="Ninad Sunil Mandavkar" userId="f428b3bc638cc7e9" providerId="LiveId" clId="{D50DCC91-6F2A-449B-84CE-31D3625C3EB7}" dt="2024-03-10T15:38:36.561" v="1487" actId="21"/>
          <ac:spMkLst>
            <pc:docMk/>
            <pc:sldMk cId="3741599837" sldId="260"/>
            <ac:spMk id="6" creationId="{ED395ED4-5CAB-535D-AD82-0AE7AC62E131}"/>
          </ac:spMkLst>
        </pc:spChg>
        <pc:spChg chg="del">
          <ac:chgData name="Ninad Sunil Mandavkar" userId="f428b3bc638cc7e9" providerId="LiveId" clId="{D50DCC91-6F2A-449B-84CE-31D3625C3EB7}" dt="2024-03-10T15:38:40.556" v="1488" actId="21"/>
          <ac:spMkLst>
            <pc:docMk/>
            <pc:sldMk cId="3741599837" sldId="260"/>
            <ac:spMk id="7" creationId="{7D165812-0907-CDB8-3C7E-370DC1F12EA9}"/>
          </ac:spMkLst>
        </pc:spChg>
        <pc:spChg chg="add del mod">
          <ac:chgData name="Ninad Sunil Mandavkar" userId="f428b3bc638cc7e9" providerId="LiveId" clId="{D50DCC91-6F2A-449B-84CE-31D3625C3EB7}" dt="2024-03-10T15:38:47.569" v="1490" actId="21"/>
          <ac:spMkLst>
            <pc:docMk/>
            <pc:sldMk cId="3741599837" sldId="260"/>
            <ac:spMk id="8" creationId="{7D165812-0907-CDB8-3C7E-370DC1F12EA9}"/>
          </ac:spMkLst>
        </pc:spChg>
        <pc:spChg chg="add mod">
          <ac:chgData name="Ninad Sunil Mandavkar" userId="f428b3bc638cc7e9" providerId="LiveId" clId="{D50DCC91-6F2A-449B-84CE-31D3625C3EB7}" dt="2024-03-10T15:56:49.003" v="1728" actId="404"/>
          <ac:spMkLst>
            <pc:docMk/>
            <pc:sldMk cId="3741599837" sldId="260"/>
            <ac:spMk id="12" creationId="{AABA6552-73CD-9470-4B57-957153397913}"/>
          </ac:spMkLst>
        </pc:spChg>
        <pc:spChg chg="add mod">
          <ac:chgData name="Ninad Sunil Mandavkar" userId="f428b3bc638cc7e9" providerId="LiveId" clId="{D50DCC91-6F2A-449B-84CE-31D3625C3EB7}" dt="2024-03-10T16:01:29.988" v="1831" actId="404"/>
          <ac:spMkLst>
            <pc:docMk/>
            <pc:sldMk cId="3741599837" sldId="260"/>
            <ac:spMk id="14" creationId="{7C4E0D84-4833-AA3F-9526-D2CCF1B54E37}"/>
          </ac:spMkLst>
        </pc:spChg>
        <pc:spChg chg="add del">
          <ac:chgData name="Ninad Sunil Mandavkar" userId="f428b3bc638cc7e9" providerId="LiveId" clId="{D50DCC91-6F2A-449B-84CE-31D3625C3EB7}" dt="2024-03-10T15:40:12.342" v="1501" actId="26606"/>
          <ac:spMkLst>
            <pc:docMk/>
            <pc:sldMk cId="3741599837" sldId="260"/>
            <ac:spMk id="15" creationId="{CD333CBE-B699-4E3B-9F45-C045F773434F}"/>
          </ac:spMkLst>
        </pc:spChg>
        <pc:spChg chg="add del">
          <ac:chgData name="Ninad Sunil Mandavkar" userId="f428b3bc638cc7e9" providerId="LiveId" clId="{D50DCC91-6F2A-449B-84CE-31D3625C3EB7}" dt="2024-03-10T15:40:12.342" v="1501" actId="26606"/>
          <ac:spMkLst>
            <pc:docMk/>
            <pc:sldMk cId="3741599837" sldId="260"/>
            <ac:spMk id="17" creationId="{FCA118C4-32A6-466D-8453-BA738103A062}"/>
          </ac:spMkLst>
        </pc:spChg>
        <pc:spChg chg="add del">
          <ac:chgData name="Ninad Sunil Mandavkar" userId="f428b3bc638cc7e9" providerId="LiveId" clId="{D50DCC91-6F2A-449B-84CE-31D3625C3EB7}" dt="2024-03-10T15:40:22.976" v="1503" actId="26606"/>
          <ac:spMkLst>
            <pc:docMk/>
            <pc:sldMk cId="3741599837" sldId="260"/>
            <ac:spMk id="19" creationId="{472BC85F-BF83-4D6D-A1BC-8EE5822F0804}"/>
          </ac:spMkLst>
        </pc:spChg>
        <pc:spChg chg="add del">
          <ac:chgData name="Ninad Sunil Mandavkar" userId="f428b3bc638cc7e9" providerId="LiveId" clId="{D50DCC91-6F2A-449B-84CE-31D3625C3EB7}" dt="2024-03-10T15:40:22.976" v="1503" actId="26606"/>
          <ac:spMkLst>
            <pc:docMk/>
            <pc:sldMk cId="3741599837" sldId="260"/>
            <ac:spMk id="20" creationId="{D87AB319-64C0-4E2D-B1CD-0A970301BEEA}"/>
          </ac:spMkLst>
        </pc:spChg>
        <pc:spChg chg="add del">
          <ac:chgData name="Ninad Sunil Mandavkar" userId="f428b3bc638cc7e9" providerId="LiveId" clId="{D50DCC91-6F2A-449B-84CE-31D3625C3EB7}" dt="2024-03-10T15:40:22.976" v="1503" actId="26606"/>
          <ac:spMkLst>
            <pc:docMk/>
            <pc:sldMk cId="3741599837" sldId="260"/>
            <ac:spMk id="21" creationId="{CC4A892D-088E-4414-965D-1F8C4212F602}"/>
          </ac:spMkLst>
        </pc:spChg>
        <pc:spChg chg="add del">
          <ac:chgData name="Ninad Sunil Mandavkar" userId="f428b3bc638cc7e9" providerId="LiveId" clId="{D50DCC91-6F2A-449B-84CE-31D3625C3EB7}" dt="2024-03-10T15:40:32.442" v="1506" actId="26606"/>
          <ac:spMkLst>
            <pc:docMk/>
            <pc:sldMk cId="3741599837" sldId="260"/>
            <ac:spMk id="23" creationId="{CD333CBE-B699-4E3B-9F45-C045F773434F}"/>
          </ac:spMkLst>
        </pc:spChg>
        <pc:spChg chg="add del">
          <ac:chgData name="Ninad Sunil Mandavkar" userId="f428b3bc638cc7e9" providerId="LiveId" clId="{D50DCC91-6F2A-449B-84CE-31D3625C3EB7}" dt="2024-03-10T15:40:32.442" v="1506" actId="26606"/>
          <ac:spMkLst>
            <pc:docMk/>
            <pc:sldMk cId="3741599837" sldId="260"/>
            <ac:spMk id="24" creationId="{FFE50961-0F1B-484C-85BC-4BD16B9FF90E}"/>
          </ac:spMkLst>
        </pc:spChg>
        <pc:spChg chg="add del">
          <ac:chgData name="Ninad Sunil Mandavkar" userId="f428b3bc638cc7e9" providerId="LiveId" clId="{D50DCC91-6F2A-449B-84CE-31D3625C3EB7}" dt="2024-03-10T15:40:39.245" v="1508" actId="26606"/>
          <ac:spMkLst>
            <pc:docMk/>
            <pc:sldMk cId="3741599837" sldId="260"/>
            <ac:spMk id="26" creationId="{CD333CBE-B699-4E3B-9F45-C045F773434F}"/>
          </ac:spMkLst>
        </pc:spChg>
        <pc:spChg chg="add del">
          <ac:chgData name="Ninad Sunil Mandavkar" userId="f428b3bc638cc7e9" providerId="LiveId" clId="{D50DCC91-6F2A-449B-84CE-31D3625C3EB7}" dt="2024-03-10T15:40:39.245" v="1508" actId="26606"/>
          <ac:spMkLst>
            <pc:docMk/>
            <pc:sldMk cId="3741599837" sldId="260"/>
            <ac:spMk id="27" creationId="{E3F854FE-0B1E-4902-A4C6-5DB97EC3EF23}"/>
          </ac:spMkLst>
        </pc:spChg>
        <pc:picChg chg="del">
          <ac:chgData name="Ninad Sunil Mandavkar" userId="f428b3bc638cc7e9" providerId="LiveId" clId="{D50DCC91-6F2A-449B-84CE-31D3625C3EB7}" dt="2024-03-10T15:38:24.961" v="1485" actId="478"/>
          <ac:picMkLst>
            <pc:docMk/>
            <pc:sldMk cId="3741599837" sldId="260"/>
            <ac:picMk id="5" creationId="{770EEACD-E2FA-A57F-22D9-A40920828810}"/>
          </ac:picMkLst>
        </pc:picChg>
        <pc:picChg chg="add mod">
          <ac:chgData name="Ninad Sunil Mandavkar" userId="f428b3bc638cc7e9" providerId="LiveId" clId="{D50DCC91-6F2A-449B-84CE-31D3625C3EB7}" dt="2024-03-10T15:40:39.245" v="1508" actId="26606"/>
          <ac:picMkLst>
            <pc:docMk/>
            <pc:sldMk cId="3741599837" sldId="260"/>
            <ac:picMk id="10" creationId="{ED120D55-3656-A5BB-64ED-989012FEBDA4}"/>
          </ac:picMkLst>
        </pc:picChg>
      </pc:sldChg>
      <pc:sldChg chg="addSp delSp modSp add mod">
        <pc:chgData name="Ninad Sunil Mandavkar" userId="f428b3bc638cc7e9" providerId="LiveId" clId="{D50DCC91-6F2A-449B-84CE-31D3625C3EB7}" dt="2024-03-11T06:18:12.700" v="3282" actId="1076"/>
        <pc:sldMkLst>
          <pc:docMk/>
          <pc:sldMk cId="1984137554" sldId="261"/>
        </pc:sldMkLst>
        <pc:spChg chg="mod">
          <ac:chgData name="Ninad Sunil Mandavkar" userId="f428b3bc638cc7e9" providerId="LiveId" clId="{D50DCC91-6F2A-449B-84CE-31D3625C3EB7}" dt="2024-03-11T03:01:28.208" v="1918" actId="20577"/>
          <ac:spMkLst>
            <pc:docMk/>
            <pc:sldMk cId="1984137554" sldId="261"/>
            <ac:spMk id="2" creationId="{104ACE01-DB9D-13E9-B3B4-C3F3C81CD671}"/>
          </ac:spMkLst>
        </pc:spChg>
        <pc:spChg chg="add mod">
          <ac:chgData name="Ninad Sunil Mandavkar" userId="f428b3bc638cc7e9" providerId="LiveId" clId="{D50DCC91-6F2A-449B-84CE-31D3625C3EB7}" dt="2024-03-11T06:17:53.233" v="3279" actId="1076"/>
          <ac:spMkLst>
            <pc:docMk/>
            <pc:sldMk cId="1984137554" sldId="261"/>
            <ac:spMk id="6" creationId="{D22C5A30-9B16-1B6C-DB7B-C188C3B2F1E5}"/>
          </ac:spMkLst>
        </pc:spChg>
        <pc:spChg chg="add mod">
          <ac:chgData name="Ninad Sunil Mandavkar" userId="f428b3bc638cc7e9" providerId="LiveId" clId="{D50DCC91-6F2A-449B-84CE-31D3625C3EB7}" dt="2024-03-11T04:51:23.972" v="2560" actId="20577"/>
          <ac:spMkLst>
            <pc:docMk/>
            <pc:sldMk cId="1984137554" sldId="261"/>
            <ac:spMk id="11" creationId="{C88B6096-FE20-BBE6-525A-00A3B9AEEF51}"/>
          </ac:spMkLst>
        </pc:spChg>
        <pc:spChg chg="del">
          <ac:chgData name="Ninad Sunil Mandavkar" userId="f428b3bc638cc7e9" providerId="LiveId" clId="{D50DCC91-6F2A-449B-84CE-31D3625C3EB7}" dt="2024-03-11T04:09:01.370" v="1921" actId="21"/>
          <ac:spMkLst>
            <pc:docMk/>
            <pc:sldMk cId="1984137554" sldId="261"/>
            <ac:spMk id="12" creationId="{AABA6552-73CD-9470-4B57-957153397913}"/>
          </ac:spMkLst>
        </pc:spChg>
        <pc:spChg chg="del">
          <ac:chgData name="Ninad Sunil Mandavkar" userId="f428b3bc638cc7e9" providerId="LiveId" clId="{D50DCC91-6F2A-449B-84CE-31D3625C3EB7}" dt="2024-03-11T04:08:56.451" v="1920" actId="21"/>
          <ac:spMkLst>
            <pc:docMk/>
            <pc:sldMk cId="1984137554" sldId="261"/>
            <ac:spMk id="14" creationId="{7C4E0D84-4833-AA3F-9526-D2CCF1B54E37}"/>
          </ac:spMkLst>
        </pc:spChg>
        <pc:picChg chg="add del mod">
          <ac:chgData name="Ninad Sunil Mandavkar" userId="f428b3bc638cc7e9" providerId="LiveId" clId="{D50DCC91-6F2A-449B-84CE-31D3625C3EB7}" dt="2024-03-11T04:20:04.119" v="2043" actId="478"/>
          <ac:picMkLst>
            <pc:docMk/>
            <pc:sldMk cId="1984137554" sldId="261"/>
            <ac:picMk id="4" creationId="{FCFF12B7-A85C-84C5-DAE8-D9A6C114C15E}"/>
          </ac:picMkLst>
        </pc:picChg>
        <pc:picChg chg="add mod">
          <ac:chgData name="Ninad Sunil Mandavkar" userId="f428b3bc638cc7e9" providerId="LiveId" clId="{D50DCC91-6F2A-449B-84CE-31D3625C3EB7}" dt="2024-03-11T06:18:12.700" v="3282" actId="1076"/>
          <ac:picMkLst>
            <pc:docMk/>
            <pc:sldMk cId="1984137554" sldId="261"/>
            <ac:picMk id="8" creationId="{18A76962-90FA-DCDF-8650-C3624E6998B2}"/>
          </ac:picMkLst>
        </pc:picChg>
        <pc:picChg chg="del">
          <ac:chgData name="Ninad Sunil Mandavkar" userId="f428b3bc638cc7e9" providerId="LiveId" clId="{D50DCC91-6F2A-449B-84CE-31D3625C3EB7}" dt="2024-03-11T04:08:49.320" v="1919" actId="478"/>
          <ac:picMkLst>
            <pc:docMk/>
            <pc:sldMk cId="1984137554" sldId="261"/>
            <ac:picMk id="10" creationId="{ED120D55-3656-A5BB-64ED-989012FEBDA4}"/>
          </ac:picMkLst>
        </pc:picChg>
      </pc:sldChg>
      <pc:sldChg chg="addSp delSp modSp add mod">
        <pc:chgData name="Ninad Sunil Mandavkar" userId="f428b3bc638cc7e9" providerId="LiveId" clId="{D50DCC91-6F2A-449B-84CE-31D3625C3EB7}" dt="2024-03-11T06:18:44.898" v="3289" actId="1076"/>
        <pc:sldMkLst>
          <pc:docMk/>
          <pc:sldMk cId="1954758078" sldId="262"/>
        </pc:sldMkLst>
        <pc:spChg chg="mod">
          <ac:chgData name="Ninad Sunil Mandavkar" userId="f428b3bc638cc7e9" providerId="LiveId" clId="{D50DCC91-6F2A-449B-84CE-31D3625C3EB7}" dt="2024-03-11T04:52:26.707" v="2565" actId="20577"/>
          <ac:spMkLst>
            <pc:docMk/>
            <pc:sldMk cId="1954758078" sldId="262"/>
            <ac:spMk id="2" creationId="{104ACE01-DB9D-13E9-B3B4-C3F3C81CD671}"/>
          </ac:spMkLst>
        </pc:spChg>
        <pc:spChg chg="mod">
          <ac:chgData name="Ninad Sunil Mandavkar" userId="f428b3bc638cc7e9" providerId="LiveId" clId="{D50DCC91-6F2A-449B-84CE-31D3625C3EB7}" dt="2024-03-11T06:18:20.470" v="3283" actId="1076"/>
          <ac:spMkLst>
            <pc:docMk/>
            <pc:sldMk cId="1954758078" sldId="262"/>
            <ac:spMk id="6" creationId="{D22C5A30-9B16-1B6C-DB7B-C188C3B2F1E5}"/>
          </ac:spMkLst>
        </pc:spChg>
        <pc:spChg chg="del mod">
          <ac:chgData name="Ninad Sunil Mandavkar" userId="f428b3bc638cc7e9" providerId="LiveId" clId="{D50DCC91-6F2A-449B-84CE-31D3625C3EB7}" dt="2024-03-11T05:42:48.961" v="2989" actId="21"/>
          <ac:spMkLst>
            <pc:docMk/>
            <pc:sldMk cId="1954758078" sldId="262"/>
            <ac:spMk id="11" creationId="{C88B6096-FE20-BBE6-525A-00A3B9AEEF51}"/>
          </ac:spMkLst>
        </pc:spChg>
        <pc:picChg chg="add mod">
          <ac:chgData name="Ninad Sunil Mandavkar" userId="f428b3bc638cc7e9" providerId="LiveId" clId="{D50DCC91-6F2A-449B-84CE-31D3625C3EB7}" dt="2024-03-11T06:18:38.395" v="3287" actId="1076"/>
          <ac:picMkLst>
            <pc:docMk/>
            <pc:sldMk cId="1954758078" sldId="262"/>
            <ac:picMk id="4" creationId="{A35EAB0F-2809-E3DA-68CB-7BFA06F4318B}"/>
          </ac:picMkLst>
        </pc:picChg>
        <pc:picChg chg="add mod">
          <ac:chgData name="Ninad Sunil Mandavkar" userId="f428b3bc638cc7e9" providerId="LiveId" clId="{D50DCC91-6F2A-449B-84CE-31D3625C3EB7}" dt="2024-03-11T06:18:41.451" v="3288" actId="1076"/>
          <ac:picMkLst>
            <pc:docMk/>
            <pc:sldMk cId="1954758078" sldId="262"/>
            <ac:picMk id="7" creationId="{47E7DB1B-5F43-C424-156B-D96FF64208BE}"/>
          </ac:picMkLst>
        </pc:picChg>
        <pc:picChg chg="del">
          <ac:chgData name="Ninad Sunil Mandavkar" userId="f428b3bc638cc7e9" providerId="LiveId" clId="{D50DCC91-6F2A-449B-84CE-31D3625C3EB7}" dt="2024-03-11T05:00:07.175" v="2567" actId="478"/>
          <ac:picMkLst>
            <pc:docMk/>
            <pc:sldMk cId="1954758078" sldId="262"/>
            <ac:picMk id="8" creationId="{18A76962-90FA-DCDF-8650-C3624E6998B2}"/>
          </ac:picMkLst>
        </pc:picChg>
        <pc:picChg chg="add mod">
          <ac:chgData name="Ninad Sunil Mandavkar" userId="f428b3bc638cc7e9" providerId="LiveId" clId="{D50DCC91-6F2A-449B-84CE-31D3625C3EB7}" dt="2024-03-11T06:18:44.898" v="3289" actId="1076"/>
          <ac:picMkLst>
            <pc:docMk/>
            <pc:sldMk cId="1954758078" sldId="262"/>
            <ac:picMk id="10" creationId="{871E5E98-55DC-522A-7A6B-2B580395A480}"/>
          </ac:picMkLst>
        </pc:picChg>
      </pc:sldChg>
      <pc:sldChg chg="new del">
        <pc:chgData name="Ninad Sunil Mandavkar" userId="f428b3bc638cc7e9" providerId="LiveId" clId="{D50DCC91-6F2A-449B-84CE-31D3625C3EB7}" dt="2024-03-11T05:47:28.118" v="3247" actId="2696"/>
        <pc:sldMkLst>
          <pc:docMk/>
          <pc:sldMk cId="1099729797" sldId="263"/>
        </pc:sldMkLst>
      </pc:sldChg>
      <pc:sldChg chg="addSp delSp modSp add mod">
        <pc:chgData name="Ninad Sunil Mandavkar" userId="f428b3bc638cc7e9" providerId="LiveId" clId="{D50DCC91-6F2A-449B-84CE-31D3625C3EB7}" dt="2024-03-11T06:30:54.218" v="3854" actId="20577"/>
        <pc:sldMkLst>
          <pc:docMk/>
          <pc:sldMk cId="1134419967" sldId="263"/>
        </pc:sldMkLst>
        <pc:spChg chg="mod">
          <ac:chgData name="Ninad Sunil Mandavkar" userId="f428b3bc638cc7e9" providerId="LiveId" clId="{D50DCC91-6F2A-449B-84CE-31D3625C3EB7}" dt="2024-03-11T06:28:37.737" v="3615" actId="5793"/>
          <ac:spMkLst>
            <pc:docMk/>
            <pc:sldMk cId="1134419967" sldId="263"/>
            <ac:spMk id="6" creationId="{D22C5A30-9B16-1B6C-DB7B-C188C3B2F1E5}"/>
          </ac:spMkLst>
        </pc:spChg>
        <pc:spChg chg="add mod">
          <ac:chgData name="Ninad Sunil Mandavkar" userId="f428b3bc638cc7e9" providerId="LiveId" clId="{D50DCC91-6F2A-449B-84CE-31D3625C3EB7}" dt="2024-03-11T06:30:54.218" v="3854" actId="20577"/>
          <ac:spMkLst>
            <pc:docMk/>
            <pc:sldMk cId="1134419967" sldId="263"/>
            <ac:spMk id="20" creationId="{FBACBAE2-4290-7BE3-266F-1E3AC72D1C3E}"/>
          </ac:spMkLst>
        </pc:spChg>
        <pc:picChg chg="del">
          <ac:chgData name="Ninad Sunil Mandavkar" userId="f428b3bc638cc7e9" providerId="LiveId" clId="{D50DCC91-6F2A-449B-84CE-31D3625C3EB7}" dt="2024-03-11T06:04:55.999" v="3249" actId="478"/>
          <ac:picMkLst>
            <pc:docMk/>
            <pc:sldMk cId="1134419967" sldId="263"/>
            <ac:picMk id="4" creationId="{A35EAB0F-2809-E3DA-68CB-7BFA06F4318B}"/>
          </ac:picMkLst>
        </pc:picChg>
        <pc:picChg chg="add del mod">
          <ac:chgData name="Ninad Sunil Mandavkar" userId="f428b3bc638cc7e9" providerId="LiveId" clId="{D50DCC91-6F2A-449B-84CE-31D3625C3EB7}" dt="2024-03-11T06:13:33.379" v="3259" actId="478"/>
          <ac:picMkLst>
            <pc:docMk/>
            <pc:sldMk cId="1134419967" sldId="263"/>
            <ac:picMk id="5" creationId="{930D7EC7-FFF2-6E02-4ABC-B566607BB6F1}"/>
          </ac:picMkLst>
        </pc:picChg>
        <pc:picChg chg="del">
          <ac:chgData name="Ninad Sunil Mandavkar" userId="f428b3bc638cc7e9" providerId="LiveId" clId="{D50DCC91-6F2A-449B-84CE-31D3625C3EB7}" dt="2024-03-11T06:04:59.998" v="3251" actId="478"/>
          <ac:picMkLst>
            <pc:docMk/>
            <pc:sldMk cId="1134419967" sldId="263"/>
            <ac:picMk id="7" creationId="{47E7DB1B-5F43-C424-156B-D96FF64208BE}"/>
          </ac:picMkLst>
        </pc:picChg>
        <pc:picChg chg="add del mod">
          <ac:chgData name="Ninad Sunil Mandavkar" userId="f428b3bc638cc7e9" providerId="LiveId" clId="{D50DCC91-6F2A-449B-84CE-31D3625C3EB7}" dt="2024-03-11T06:13:35.083" v="3260" actId="478"/>
          <ac:picMkLst>
            <pc:docMk/>
            <pc:sldMk cId="1134419967" sldId="263"/>
            <ac:picMk id="9" creationId="{31A5381C-B510-BB45-C143-ED043F3B88CA}"/>
          </ac:picMkLst>
        </pc:picChg>
        <pc:picChg chg="del">
          <ac:chgData name="Ninad Sunil Mandavkar" userId="f428b3bc638cc7e9" providerId="LiveId" clId="{D50DCC91-6F2A-449B-84CE-31D3625C3EB7}" dt="2024-03-11T06:04:57.723" v="3250" actId="478"/>
          <ac:picMkLst>
            <pc:docMk/>
            <pc:sldMk cId="1134419967" sldId="263"/>
            <ac:picMk id="10" creationId="{871E5E98-55DC-522A-7A6B-2B580395A480}"/>
          </ac:picMkLst>
        </pc:picChg>
        <pc:picChg chg="add mod">
          <ac:chgData name="Ninad Sunil Mandavkar" userId="f428b3bc638cc7e9" providerId="LiveId" clId="{D50DCC91-6F2A-449B-84CE-31D3625C3EB7}" dt="2024-03-11T06:15:02.573" v="3266" actId="14100"/>
          <ac:picMkLst>
            <pc:docMk/>
            <pc:sldMk cId="1134419967" sldId="263"/>
            <ac:picMk id="12" creationId="{A4AD8E6A-0681-68E4-591E-EEEF5B31D4CF}"/>
          </ac:picMkLst>
        </pc:picChg>
        <pc:picChg chg="add mod">
          <ac:chgData name="Ninad Sunil Mandavkar" userId="f428b3bc638cc7e9" providerId="LiveId" clId="{D50DCC91-6F2A-449B-84CE-31D3625C3EB7}" dt="2024-03-11T06:14:53.587" v="3265" actId="14100"/>
          <ac:picMkLst>
            <pc:docMk/>
            <pc:sldMk cId="1134419967" sldId="263"/>
            <ac:picMk id="14" creationId="{6740FCEF-EB74-8F7C-DA76-BBF584D4BA96}"/>
          </ac:picMkLst>
        </pc:picChg>
        <pc:picChg chg="add mod">
          <ac:chgData name="Ninad Sunil Mandavkar" userId="f428b3bc638cc7e9" providerId="LiveId" clId="{D50DCC91-6F2A-449B-84CE-31D3625C3EB7}" dt="2024-03-11T06:16:01.517" v="3270" actId="14100"/>
          <ac:picMkLst>
            <pc:docMk/>
            <pc:sldMk cId="1134419967" sldId="263"/>
            <ac:picMk id="16" creationId="{0FFD214C-BE6F-9BE1-397C-A94EB875E23F}"/>
          </ac:picMkLst>
        </pc:picChg>
        <pc:picChg chg="add mod">
          <ac:chgData name="Ninad Sunil Mandavkar" userId="f428b3bc638cc7e9" providerId="LiveId" clId="{D50DCC91-6F2A-449B-84CE-31D3625C3EB7}" dt="2024-03-11T06:16:53.037" v="3274" actId="1076"/>
          <ac:picMkLst>
            <pc:docMk/>
            <pc:sldMk cId="1134419967" sldId="263"/>
            <ac:picMk id="18" creationId="{F99CBC20-285A-7477-9718-74986C1D1899}"/>
          </ac:picMkLst>
        </pc:picChg>
      </pc:sldChg>
      <pc:sldChg chg="addSp delSp modSp add mod ord">
        <pc:chgData name="Ninad Sunil Mandavkar" userId="f428b3bc638cc7e9" providerId="LiveId" clId="{D50DCC91-6F2A-449B-84CE-31D3625C3EB7}" dt="2024-03-11T07:29:24.413" v="4560" actId="20577"/>
        <pc:sldMkLst>
          <pc:docMk/>
          <pc:sldMk cId="1379306252" sldId="264"/>
        </pc:sldMkLst>
        <pc:spChg chg="mod">
          <ac:chgData name="Ninad Sunil Mandavkar" userId="f428b3bc638cc7e9" providerId="LiveId" clId="{D50DCC91-6F2A-449B-84CE-31D3625C3EB7}" dt="2024-03-11T06:31:34.021" v="3861" actId="20577"/>
          <ac:spMkLst>
            <pc:docMk/>
            <pc:sldMk cId="1379306252" sldId="264"/>
            <ac:spMk id="2" creationId="{104ACE01-DB9D-13E9-B3B4-C3F3C81CD671}"/>
          </ac:spMkLst>
        </pc:spChg>
        <pc:spChg chg="del">
          <ac:chgData name="Ninad Sunil Mandavkar" userId="f428b3bc638cc7e9" providerId="LiveId" clId="{D50DCC91-6F2A-449B-84CE-31D3625C3EB7}" dt="2024-03-11T06:56:15.678" v="3863" actId="21"/>
          <ac:spMkLst>
            <pc:docMk/>
            <pc:sldMk cId="1379306252" sldId="264"/>
            <ac:spMk id="6" creationId="{D22C5A30-9B16-1B6C-DB7B-C188C3B2F1E5}"/>
          </ac:spMkLst>
        </pc:spChg>
        <pc:spChg chg="add mod">
          <ac:chgData name="Ninad Sunil Mandavkar" userId="f428b3bc638cc7e9" providerId="LiveId" clId="{D50DCC91-6F2A-449B-84CE-31D3625C3EB7}" dt="2024-03-11T07:27:17.406" v="4491" actId="14100"/>
          <ac:spMkLst>
            <pc:docMk/>
            <pc:sldMk cId="1379306252" sldId="264"/>
            <ac:spMk id="7" creationId="{90ECB9A4-80F4-9F38-8D2E-1658802C4EEE}"/>
          </ac:spMkLst>
        </pc:spChg>
        <pc:spChg chg="add mod">
          <ac:chgData name="Ninad Sunil Mandavkar" userId="f428b3bc638cc7e9" providerId="LiveId" clId="{D50DCC91-6F2A-449B-84CE-31D3625C3EB7}" dt="2024-03-11T07:29:24.413" v="4560" actId="20577"/>
          <ac:spMkLst>
            <pc:docMk/>
            <pc:sldMk cId="1379306252" sldId="264"/>
            <ac:spMk id="10" creationId="{FF2443C3-0B09-6779-9979-4D792EBFA5FD}"/>
          </ac:spMkLst>
        </pc:spChg>
        <pc:spChg chg="del">
          <ac:chgData name="Ninad Sunil Mandavkar" userId="f428b3bc638cc7e9" providerId="LiveId" clId="{D50DCC91-6F2A-449B-84CE-31D3625C3EB7}" dt="2024-03-11T06:56:20.362" v="3864" actId="21"/>
          <ac:spMkLst>
            <pc:docMk/>
            <pc:sldMk cId="1379306252" sldId="264"/>
            <ac:spMk id="11" creationId="{C88B6096-FE20-BBE6-525A-00A3B9AEEF51}"/>
          </ac:spMkLst>
        </pc:spChg>
        <pc:picChg chg="add mod">
          <ac:chgData name="Ninad Sunil Mandavkar" userId="f428b3bc638cc7e9" providerId="LiveId" clId="{D50DCC91-6F2A-449B-84CE-31D3625C3EB7}" dt="2024-03-11T07:03:04.196" v="3873" actId="1076"/>
          <ac:picMkLst>
            <pc:docMk/>
            <pc:sldMk cId="1379306252" sldId="264"/>
            <ac:picMk id="4" creationId="{EC821EFA-E5CC-08B6-CF79-088D340F937F}"/>
          </ac:picMkLst>
        </pc:picChg>
        <pc:picChg chg="del">
          <ac:chgData name="Ninad Sunil Mandavkar" userId="f428b3bc638cc7e9" providerId="LiveId" clId="{D50DCC91-6F2A-449B-84CE-31D3625C3EB7}" dt="2024-03-11T06:56:10.893" v="3862" actId="478"/>
          <ac:picMkLst>
            <pc:docMk/>
            <pc:sldMk cId="1379306252" sldId="264"/>
            <ac:picMk id="8" creationId="{18A76962-90FA-DCDF-8650-C3624E6998B2}"/>
          </ac:picMkLst>
        </pc:picChg>
      </pc:sldChg>
      <pc:sldChg chg="addSp delSp modSp new mod modTransition">
        <pc:chgData name="Ninad Sunil Mandavkar" userId="f428b3bc638cc7e9" providerId="LiveId" clId="{D50DCC91-6F2A-449B-84CE-31D3625C3EB7}" dt="2024-03-11T09:05:09.109" v="4746" actId="1076"/>
        <pc:sldMkLst>
          <pc:docMk/>
          <pc:sldMk cId="2189395685" sldId="265"/>
        </pc:sldMkLst>
        <pc:spChg chg="mod ord">
          <ac:chgData name="Ninad Sunil Mandavkar" userId="f428b3bc638cc7e9" providerId="LiveId" clId="{D50DCC91-6F2A-449B-84CE-31D3625C3EB7}" dt="2024-03-11T09:05:09.109" v="4746" actId="1076"/>
          <ac:spMkLst>
            <pc:docMk/>
            <pc:sldMk cId="2189395685" sldId="265"/>
            <ac:spMk id="2" creationId="{F5447399-C5E0-CE80-05CE-0D8F9EC8C0CE}"/>
          </ac:spMkLst>
        </pc:spChg>
        <pc:spChg chg="del">
          <ac:chgData name="Ninad Sunil Mandavkar" userId="f428b3bc638cc7e9" providerId="LiveId" clId="{D50DCC91-6F2A-449B-84CE-31D3625C3EB7}" dt="2024-03-11T07:39:53.378" v="4572" actId="21"/>
          <ac:spMkLst>
            <pc:docMk/>
            <pc:sldMk cId="2189395685" sldId="265"/>
            <ac:spMk id="3" creationId="{A072F789-DA40-E421-7546-90E332F6D922}"/>
          </ac:spMkLst>
        </pc:spChg>
        <pc:picChg chg="add del mod">
          <ac:chgData name="Ninad Sunil Mandavkar" userId="f428b3bc638cc7e9" providerId="LiveId" clId="{D50DCC91-6F2A-449B-84CE-31D3625C3EB7}" dt="2024-03-11T08:40:35.031" v="4695" actId="478"/>
          <ac:picMkLst>
            <pc:docMk/>
            <pc:sldMk cId="2189395685" sldId="265"/>
            <ac:picMk id="5" creationId="{55AD6F1A-9328-8EEE-E21F-F5F0A68D8E1A}"/>
          </ac:picMkLst>
        </pc:picChg>
        <pc:picChg chg="add mod ord">
          <ac:chgData name="Ninad Sunil Mandavkar" userId="f428b3bc638cc7e9" providerId="LiveId" clId="{D50DCC91-6F2A-449B-84CE-31D3625C3EB7}" dt="2024-03-11T08:54:45.177" v="4707" actId="171"/>
          <ac:picMkLst>
            <pc:docMk/>
            <pc:sldMk cId="2189395685" sldId="265"/>
            <ac:picMk id="7" creationId="{3B57149D-89AD-DFF5-8706-274BDF70E375}"/>
          </ac:picMkLst>
        </pc:picChg>
        <pc:picChg chg="add mod">
          <ac:chgData name="Ninad Sunil Mandavkar" userId="f428b3bc638cc7e9" providerId="LiveId" clId="{D50DCC91-6F2A-449B-84CE-31D3625C3EB7}" dt="2024-03-11T09:05:00.284" v="4745" actId="14100"/>
          <ac:picMkLst>
            <pc:docMk/>
            <pc:sldMk cId="2189395685" sldId="265"/>
            <ac:picMk id="9" creationId="{1FF88353-B90E-4817-9D1C-70ADC2D74352}"/>
          </ac:picMkLst>
        </pc:picChg>
      </pc:sldChg>
      <pc:sldChg chg="new del">
        <pc:chgData name="Ninad Sunil Mandavkar" userId="f428b3bc638cc7e9" providerId="LiveId" clId="{D50DCC91-6F2A-449B-84CE-31D3625C3EB7}" dt="2024-03-11T09:01:56.166" v="4744" actId="680"/>
        <pc:sldMkLst>
          <pc:docMk/>
          <pc:sldMk cId="390350780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277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288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930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39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300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3856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638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44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49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3641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DE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46277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4640A99-7039-4B86-A515-2908D59E5A43}" type="datetimeFigureOut">
              <a:rPr lang="en-DE" smtClean="0"/>
              <a:t>12/05/2024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03BB464-7403-4713-8451-5D7E545D0D88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599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tudents4bestevidence.net/blog/2015/07/24/nominal-ordinal-numerical-variable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orbesindia.com/blog/business-strategy/how-we-can-better-leverage-data-for-developmen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632834-8B9F-E3C7-1109-BDBA7656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47479" y="1752423"/>
            <a:ext cx="6790815" cy="41003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724FD6C-F146-A2CD-7F75-D4FEB0A9E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06" y="4025721"/>
            <a:ext cx="9228201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4400" dirty="0"/>
              <a:t>-</a:t>
            </a:r>
            <a:r>
              <a:rPr lang="en-GB" sz="3500" dirty="0"/>
              <a:t>By</a:t>
            </a:r>
          </a:p>
          <a:p>
            <a:r>
              <a:rPr lang="en-GB" sz="3500" dirty="0"/>
              <a:t>Ninad S. Mandavkar</a:t>
            </a:r>
          </a:p>
          <a:p>
            <a:endParaRPr lang="en-GB" dirty="0"/>
          </a:p>
          <a:p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C4010-380E-BA5C-94A5-790A85236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88" y="321894"/>
            <a:ext cx="10782300" cy="335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8000" dirty="0"/>
              <a:t>Decathlon</a:t>
            </a:r>
            <a:br>
              <a:rPr lang="en-GB" sz="8000" dirty="0"/>
            </a:br>
            <a:r>
              <a:rPr lang="en-GB" sz="8000" dirty="0"/>
              <a:t>presentation</a:t>
            </a:r>
            <a:endParaRPr lang="en-DE" sz="8000" dirty="0"/>
          </a:p>
        </p:txBody>
      </p:sp>
    </p:spTree>
    <p:extLst>
      <p:ext uri="{BB962C8B-B14F-4D97-AF65-F5344CB8AC3E}">
        <p14:creationId xmlns:p14="http://schemas.microsoft.com/office/powerpoint/2010/main" val="415740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E01-DB9D-13E9-B3B4-C3F3C81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3" y="172962"/>
            <a:ext cx="10772775" cy="1285724"/>
          </a:xfrm>
        </p:spPr>
        <p:txBody>
          <a:bodyPr>
            <a:normAutofit/>
          </a:bodyPr>
          <a:lstStyle/>
          <a:p>
            <a:r>
              <a:rPr lang="en-GB" sz="3600" dirty="0"/>
              <a:t>Exploratory Data Analysis: Analysing Correlations</a:t>
            </a:r>
            <a:endParaRPr lang="en-DE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4253-CE5A-05E5-38D0-55EB32A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38" y="1346542"/>
            <a:ext cx="11378294" cy="5511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00" dirty="0">
                <a:latin typeface="Aptos" panose="020B0004020202020204" pitchFamily="34" charset="0"/>
              </a:rPr>
              <a:t> </a:t>
            </a:r>
            <a:r>
              <a:rPr lang="en-GB" sz="1800" dirty="0">
                <a:latin typeface="Aptos" panose="020B0004020202020204" pitchFamily="34" charset="0"/>
              </a:rPr>
              <a:t>Understanding how different attributes are  correlated.</a:t>
            </a:r>
          </a:p>
          <a:p>
            <a:pPr marL="0" indent="0">
              <a:buNone/>
            </a:pPr>
            <a:endParaRPr lang="en-GB" sz="1800" dirty="0">
              <a:latin typeface="Aptos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Aptos" panose="020B0004020202020204" pitchFamily="34" charset="0"/>
              </a:rPr>
              <a:t>Correlation matrix displays any kind of dependency visible</a:t>
            </a: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         in data.</a:t>
            </a:r>
          </a:p>
          <a:p>
            <a:pPr marL="342900" indent="-342900">
              <a:buAutoNum type="arabicPeriod" startAt="2"/>
            </a:pPr>
            <a:r>
              <a:rPr lang="en-GB" sz="1600" dirty="0">
                <a:latin typeface="Aptos" panose="020B0004020202020204" pitchFamily="34" charset="0"/>
              </a:rPr>
              <a:t>This helps analysts to see whether the data is showing any</a:t>
            </a: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         kind of proportional trend.</a:t>
            </a:r>
          </a:p>
          <a:p>
            <a:pPr marL="0" indent="0">
              <a:buNone/>
            </a:pPr>
            <a:r>
              <a:rPr lang="en-GB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3.     Higher dependency is translated as (1) lighter colour gradient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        </a:t>
            </a:r>
            <a:r>
              <a:rPr lang="en-GB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and darker colour gradient (0) means no correlation.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4.     To give an example, </a:t>
            </a:r>
            <a:r>
              <a:rPr lang="en-GB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No relation between Quantity and </a:t>
            </a:r>
          </a:p>
          <a:p>
            <a:pPr marL="0" indent="0">
              <a:buNone/>
            </a:pPr>
            <a:r>
              <a:rPr lang="en-GB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    Customer ID, however the correlation between Quantity and </a:t>
            </a:r>
          </a:p>
          <a:p>
            <a:pPr marL="0" indent="0">
              <a:buNone/>
            </a:pPr>
            <a:r>
              <a:rPr lang="en-GB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     Price exists (lighter shade of red).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5.     This translates to the fact that the Price scales equally with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        quantity.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6.      It is important to check correlation if one has to predict/forecast values in future</a:t>
            </a:r>
            <a:endParaRPr lang="en-GB" sz="11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55BCC-30C8-E022-5EC7-92D3FF406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32" y="1458686"/>
            <a:ext cx="5474471" cy="46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E01-DB9D-13E9-B3B4-C3F3C81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3" y="172962"/>
            <a:ext cx="10772775" cy="1285724"/>
          </a:xfrm>
        </p:spPr>
        <p:txBody>
          <a:bodyPr>
            <a:normAutofit/>
          </a:bodyPr>
          <a:lstStyle/>
          <a:p>
            <a:r>
              <a:rPr lang="en-GB" sz="3600" dirty="0"/>
              <a:t>Exploratory Data Analysis: Repeat Customers</a:t>
            </a:r>
            <a:endParaRPr lang="en-DE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4253-CE5A-05E5-38D0-55EB32A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38" y="1346542"/>
            <a:ext cx="11378294" cy="5511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000" dirty="0">
                <a:latin typeface="Aptos" panose="020B0004020202020204" pitchFamily="34" charset="0"/>
              </a:rPr>
              <a:t> </a:t>
            </a:r>
            <a:r>
              <a:rPr lang="en-GB" sz="1800" dirty="0">
                <a:latin typeface="Aptos" panose="020B0004020202020204" pitchFamily="34" charset="0"/>
              </a:rPr>
              <a:t>Understanding the CRR (Customer retention Ratio)</a:t>
            </a:r>
          </a:p>
          <a:p>
            <a:pPr marL="0" indent="0">
              <a:buNone/>
            </a:pPr>
            <a:endParaRPr lang="en-GB" sz="1800" dirty="0">
              <a:latin typeface="Aptos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Aptos" panose="020B0004020202020204" pitchFamily="34" charset="0"/>
              </a:rPr>
              <a:t>CRR is a metric to check the highly frequent</a:t>
            </a: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         customers.</a:t>
            </a:r>
          </a:p>
          <a:p>
            <a:pPr marL="342900" indent="-342900">
              <a:buAutoNum type="arabicPeriod" startAt="2"/>
            </a:pPr>
            <a:r>
              <a:rPr lang="en-GB" sz="1600" dirty="0">
                <a:latin typeface="Aptos" panose="020B0004020202020204" pitchFamily="34" charset="0"/>
              </a:rPr>
              <a:t>Customers are drawn towards a product when</a:t>
            </a: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        the product satiates the need of consumers.</a:t>
            </a:r>
          </a:p>
          <a:p>
            <a:pPr marL="342900" indent="-342900">
              <a:buAutoNum type="arabicPeriod" startAt="3"/>
            </a:pPr>
            <a:r>
              <a:rPr lang="en-GB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Some consumers are choosy, so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        an eclectic range of product availability is</a:t>
            </a:r>
          </a:p>
          <a:p>
            <a:pPr marL="0" indent="0">
              <a:buNone/>
            </a:pPr>
            <a:r>
              <a:rPr lang="en-GB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    something a consumer looks forward to.</a:t>
            </a:r>
          </a:p>
          <a:p>
            <a:pPr marL="342900" indent="-342900">
              <a:buAutoNum type="arabicPeriod" startAt="4"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Elite brands do sell well because they do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       have attractive designs for consumers to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      select.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5.   Comfort &amp; durability of a product is also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        something  that’s very pivotal for a customer.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6.    Using Customer segmentation (with K-means) one can cluster the customers depending on their frequency of purchase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        and provide some tempting offers/discounts/cashbacks to less frequent customers to boost the sales.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C4C04-86E2-4886-CC4B-263E7C405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625" y="1895239"/>
            <a:ext cx="7471637" cy="39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E01-DB9D-13E9-B3B4-C3F3C81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3" y="172962"/>
            <a:ext cx="10772775" cy="1285724"/>
          </a:xfrm>
        </p:spPr>
        <p:txBody>
          <a:bodyPr>
            <a:normAutofit/>
          </a:bodyPr>
          <a:lstStyle/>
          <a:p>
            <a:r>
              <a:rPr lang="en-GB" sz="3600" dirty="0"/>
              <a:t>Exploratory Data Analysis: Average Quantity per Transaction</a:t>
            </a:r>
            <a:endParaRPr lang="en-DE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4253-CE5A-05E5-38D0-55EB32A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38" y="1622587"/>
            <a:ext cx="11378294" cy="5511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00" dirty="0">
                <a:latin typeface="Aptos" panose="020B0004020202020204" pitchFamily="34" charset="0"/>
              </a:rPr>
              <a:t> </a:t>
            </a:r>
            <a:r>
              <a:rPr lang="en-GB" sz="1800" dirty="0">
                <a:latin typeface="Aptos" panose="020B0004020202020204" pitchFamily="34" charset="0"/>
              </a:rPr>
              <a:t>Understanding the average quantity of products purchased per single invoice.</a:t>
            </a:r>
          </a:p>
          <a:p>
            <a:pPr marL="0" indent="0">
              <a:buNone/>
            </a:pPr>
            <a:endParaRPr lang="en-GB" sz="1800" dirty="0">
              <a:latin typeface="Aptos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Aptos" panose="020B0004020202020204" pitchFamily="34" charset="0"/>
              </a:rPr>
              <a:t>It isn’t humanly possible to keep a track of </a:t>
            </a: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         every single entry of a purchased item.</a:t>
            </a: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2.     This could be fast-tracked if we estimate Avg. </a:t>
            </a: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          Quantity per transaction.  </a:t>
            </a:r>
          </a:p>
          <a:p>
            <a:pPr marL="342900" indent="-342900">
              <a:buAutoNum type="arabicPeriod" startAt="3"/>
            </a:pPr>
            <a:r>
              <a:rPr lang="en-GB" sz="1600" dirty="0">
                <a:latin typeface="Aptos" panose="020B0004020202020204" pitchFamily="34" charset="0"/>
              </a:rPr>
              <a:t>Helps dealer get transparency on </a:t>
            </a: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         frequency of products purchased per invoice.</a:t>
            </a:r>
          </a:p>
          <a:p>
            <a:pPr marL="342900" indent="-342900">
              <a:buAutoNum type="arabicPeriod" startAt="4"/>
            </a:pPr>
            <a:r>
              <a:rPr lang="en-GB" sz="1600" dirty="0">
                <a:latin typeface="Aptos" panose="020B0004020202020204" pitchFamily="34" charset="0"/>
              </a:rPr>
              <a:t>This is helpful in handling consumer grievances </a:t>
            </a: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         regarding untimely deliveries.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6895F-BFDB-D967-D39C-9D8372246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10" y="2413425"/>
            <a:ext cx="7173975" cy="26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3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E01-DB9D-13E9-B3B4-C3F3C81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3" y="172962"/>
            <a:ext cx="10772775" cy="1285724"/>
          </a:xfrm>
        </p:spPr>
        <p:txBody>
          <a:bodyPr>
            <a:normAutofit/>
          </a:bodyPr>
          <a:lstStyle/>
          <a:p>
            <a:r>
              <a:rPr lang="en-GB" sz="3600" dirty="0"/>
              <a:t>Forecasting the Price in future using Reinforcement ML</a:t>
            </a:r>
            <a:endParaRPr lang="en-DE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4253-CE5A-05E5-38D0-55EB32A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38" y="1622587"/>
            <a:ext cx="11378294" cy="5511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We can also forecast the value of Price in future using Reinforcement ML (Time Series analysis). 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We’ve to perform some preprocessing before we train our data.</a:t>
            </a:r>
          </a:p>
          <a:p>
            <a:pPr marL="0" indent="0">
              <a:buNone/>
            </a:pPr>
            <a:endParaRPr lang="en-GB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# Preprocessing</a:t>
            </a:r>
          </a:p>
          <a:p>
            <a:pPr marL="0" indent="0">
              <a:buNone/>
            </a:pPr>
            <a:endParaRPr lang="en-GB" sz="1800" dirty="0">
              <a:latin typeface="Aptos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Aptos" panose="020B0004020202020204" pitchFamily="34" charset="0"/>
              </a:rPr>
              <a:t>Filtering out unnecessary columns.</a:t>
            </a: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2.     Sorting </a:t>
            </a:r>
            <a:r>
              <a:rPr lang="en-GB" sz="1600" dirty="0" err="1">
                <a:latin typeface="Aptos" panose="020B0004020202020204" pitchFamily="34" charset="0"/>
              </a:rPr>
              <a:t>InvoiceDate</a:t>
            </a:r>
            <a:r>
              <a:rPr lang="en-GB" sz="1600" dirty="0">
                <a:latin typeface="Aptos" panose="020B0004020202020204" pitchFamily="34" charset="0"/>
              </a:rPr>
              <a:t> in ascending order.</a:t>
            </a:r>
          </a:p>
          <a:p>
            <a:pPr marL="342900" indent="-342900">
              <a:buAutoNum type="arabicPeriod" startAt="3"/>
            </a:pPr>
            <a:r>
              <a:rPr lang="en-GB" sz="1600" dirty="0">
                <a:latin typeface="Aptos" panose="020B0004020202020204" pitchFamily="34" charset="0"/>
              </a:rPr>
              <a:t>Grouping </a:t>
            </a:r>
            <a:r>
              <a:rPr lang="en-GB" sz="1600" dirty="0" err="1">
                <a:latin typeface="Aptos" panose="020B0004020202020204" pitchFamily="34" charset="0"/>
              </a:rPr>
              <a:t>InvoiceDate</a:t>
            </a:r>
            <a:endParaRPr lang="en-GB" sz="1600" dirty="0">
              <a:latin typeface="Aptos" panose="020B0004020202020204" pitchFamily="34" charset="0"/>
            </a:endParaRPr>
          </a:p>
          <a:p>
            <a:pPr marL="342900" indent="-342900">
              <a:buAutoNum type="arabicPeriod" startAt="3"/>
            </a:pPr>
            <a:r>
              <a:rPr lang="en-GB" sz="1600" dirty="0">
                <a:latin typeface="Aptos" panose="020B0004020202020204" pitchFamily="34" charset="0"/>
              </a:rPr>
              <a:t>Setting </a:t>
            </a:r>
            <a:r>
              <a:rPr lang="en-GB" sz="1600" dirty="0" err="1">
                <a:latin typeface="Aptos" panose="020B0004020202020204" pitchFamily="34" charset="0"/>
              </a:rPr>
              <a:t>InvoiceDate</a:t>
            </a:r>
            <a:r>
              <a:rPr lang="en-GB" sz="1600" dirty="0">
                <a:latin typeface="Aptos" panose="020B0004020202020204" pitchFamily="34" charset="0"/>
              </a:rPr>
              <a:t> as Index.</a:t>
            </a:r>
          </a:p>
          <a:p>
            <a:pPr marL="342900" indent="-342900">
              <a:buAutoNum type="arabicPeriod" startAt="3"/>
            </a:pPr>
            <a:r>
              <a:rPr lang="en-GB" sz="1600" dirty="0">
                <a:latin typeface="Aptos" panose="020B0004020202020204" pitchFamily="34" charset="0"/>
              </a:rPr>
              <a:t>Resampling the data in ‘y’.</a:t>
            </a:r>
          </a:p>
          <a:p>
            <a:pPr marL="342900" indent="-342900">
              <a:buAutoNum type="arabicPeriod" startAt="3"/>
            </a:pPr>
            <a:r>
              <a:rPr lang="en-GB" sz="1600" dirty="0">
                <a:latin typeface="Aptos" panose="020B0004020202020204" pitchFamily="34" charset="0"/>
              </a:rPr>
              <a:t>Splitting ‘y’ in train &amp; test.</a:t>
            </a:r>
          </a:p>
          <a:p>
            <a:pPr marL="0" indent="0">
              <a:buNone/>
            </a:pPr>
            <a:endParaRPr lang="en-GB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Furthermore, EDA on ‘y’ will clearly display us the split of </a:t>
            </a: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training &amp; testing data. More the training data, better would be the forecast.</a:t>
            </a:r>
          </a:p>
          <a:p>
            <a:pPr marL="0" indent="0">
              <a:buNone/>
            </a:pPr>
            <a:endParaRPr lang="en-GB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GB" sz="16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5C246-3FE5-6B39-C572-D548BAA79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64" y="2423500"/>
            <a:ext cx="6027368" cy="40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E01-DB9D-13E9-B3B4-C3F3C81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3" y="172962"/>
            <a:ext cx="10772775" cy="1285724"/>
          </a:xfrm>
        </p:spPr>
        <p:txBody>
          <a:bodyPr>
            <a:normAutofit/>
          </a:bodyPr>
          <a:lstStyle/>
          <a:p>
            <a:r>
              <a:rPr lang="en-GB" sz="3600" dirty="0"/>
              <a:t>Forecasting the Price in future using Reinforcement ML</a:t>
            </a:r>
            <a:endParaRPr lang="en-DE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4253-CE5A-05E5-38D0-55EB32A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90" y="1346542"/>
            <a:ext cx="11378294" cy="5511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We now apply the Holt Winter (Triple exponential smoothing model) to forecast values on test data.</a:t>
            </a:r>
          </a:p>
          <a:p>
            <a:pPr marL="0" indent="0">
              <a:buNone/>
            </a:pPr>
            <a:endParaRPr lang="en-GB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</a:rPr>
              <a:t># Forecasting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ptos" panose="020B0004020202020204" pitchFamily="34" charset="0"/>
              </a:rPr>
              <a:t>Here we fit the model on train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ptos" panose="020B0004020202020204" pitchFamily="34" charset="0"/>
              </a:rPr>
              <a:t>We add seasonality &amp; trend with seasonal period = 6.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ptos" panose="020B0004020202020204" pitchFamily="34" charset="0"/>
              </a:rPr>
              <a:t>Green colour (Predicted price) is the forecasted price.</a:t>
            </a:r>
          </a:p>
          <a:p>
            <a:pPr marL="0" indent="0">
              <a:buNone/>
            </a:pPr>
            <a:r>
              <a:rPr lang="en-GB" sz="1400" dirty="0">
                <a:latin typeface="Aptos" panose="020B0004020202020204" pitchFamily="34" charset="0"/>
              </a:rPr>
              <a:t>4.     This curve closely maps the test data indicating correct</a:t>
            </a:r>
          </a:p>
          <a:p>
            <a:pPr marL="0" indent="0">
              <a:buNone/>
            </a:pPr>
            <a:r>
              <a:rPr lang="en-GB" sz="1400" dirty="0">
                <a:latin typeface="Aptos" panose="020B0004020202020204" pitchFamily="34" charset="0"/>
              </a:rPr>
              <a:t>         predictions. </a:t>
            </a:r>
          </a:p>
          <a:p>
            <a:pPr marL="0" indent="0">
              <a:buNone/>
            </a:pPr>
            <a:r>
              <a:rPr lang="en-GB" sz="1400" dirty="0">
                <a:latin typeface="Aptos" panose="020B0004020202020204" pitchFamily="34" charset="0"/>
              </a:rPr>
              <a:t>5.     Forecasting will give analysts an idea on how much the</a:t>
            </a:r>
          </a:p>
          <a:p>
            <a:pPr marL="0" indent="0">
              <a:buNone/>
            </a:pPr>
            <a:r>
              <a:rPr lang="en-GB" sz="1400" dirty="0">
                <a:latin typeface="Aptos" panose="020B0004020202020204" pitchFamily="34" charset="0"/>
              </a:rPr>
              <a:t>          price is going to inflate or deflate making them cognizant </a:t>
            </a:r>
          </a:p>
          <a:p>
            <a:pPr marL="0" indent="0">
              <a:buNone/>
            </a:pPr>
            <a:r>
              <a:rPr lang="en-GB" sz="1400" dirty="0">
                <a:latin typeface="Aptos" panose="020B0004020202020204" pitchFamily="34" charset="0"/>
              </a:rPr>
              <a:t>          about handling the market capital, inventory regulation </a:t>
            </a:r>
          </a:p>
          <a:p>
            <a:pPr marL="0" indent="0">
              <a:buNone/>
            </a:pPr>
            <a:r>
              <a:rPr lang="en-GB" sz="1400" dirty="0">
                <a:latin typeface="Aptos" panose="020B0004020202020204" pitchFamily="34" charset="0"/>
              </a:rPr>
              <a:t>          &amp; monitoring supply chain workflow.  </a:t>
            </a:r>
          </a:p>
          <a:p>
            <a:pPr marL="342900" indent="-342900">
              <a:buAutoNum type="arabicPeriod" startAt="6"/>
            </a:pPr>
            <a:r>
              <a:rPr lang="en-GB" sz="1400" dirty="0">
                <a:latin typeface="Aptos" panose="020B0004020202020204" pitchFamily="34" charset="0"/>
              </a:rPr>
              <a:t>The accuracy of the model can be confirmed by further </a:t>
            </a:r>
          </a:p>
          <a:p>
            <a:pPr marL="0" indent="0">
              <a:buNone/>
            </a:pPr>
            <a:r>
              <a:rPr lang="en-GB" sz="1400" dirty="0">
                <a:latin typeface="Aptos" panose="020B0004020202020204" pitchFamily="34" charset="0"/>
              </a:rPr>
              <a:t>         evaluation using RMSE which turns out to be as low as 12.24.</a:t>
            </a:r>
          </a:p>
          <a:p>
            <a:pPr marL="342900" indent="-342900">
              <a:buAutoNum type="arabicPeriod" startAt="7"/>
            </a:pPr>
            <a:r>
              <a:rPr lang="en-GB" sz="1400" dirty="0">
                <a:latin typeface="Aptos" panose="020B0004020202020204" pitchFamily="34" charset="0"/>
              </a:rPr>
              <a:t>Lastly, I’ve saved the model in ‘</a:t>
            </a:r>
            <a:r>
              <a:rPr lang="en-GB" sz="1400" dirty="0" err="1">
                <a:latin typeface="Aptos" panose="020B0004020202020204" pitchFamily="34" charset="0"/>
              </a:rPr>
              <a:t>model.pkl</a:t>
            </a:r>
            <a:r>
              <a:rPr lang="en-GB" sz="1400" dirty="0">
                <a:latin typeface="Aptos" panose="020B0004020202020204" pitchFamily="34" charset="0"/>
              </a:rPr>
              <a:t>’ file which can be used</a:t>
            </a:r>
          </a:p>
          <a:p>
            <a:pPr marL="0" indent="0">
              <a:buNone/>
            </a:pPr>
            <a:r>
              <a:rPr lang="en-GB" sz="1400" dirty="0">
                <a:latin typeface="Aptos" panose="020B0004020202020204" pitchFamily="34" charset="0"/>
              </a:rPr>
              <a:t>        by Decathlon to forecast Price for any </a:t>
            </a:r>
            <a:r>
              <a:rPr lang="en-GB" sz="1400" dirty="0" err="1">
                <a:latin typeface="Aptos" panose="020B0004020202020204" pitchFamily="34" charset="0"/>
              </a:rPr>
              <a:t>InvoiceDate</a:t>
            </a:r>
            <a:endParaRPr lang="en-GB" sz="1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GB" sz="16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035C4-B516-5D1E-BB44-806C1043A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423" y="2415780"/>
            <a:ext cx="6083087" cy="41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3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7399-C5E0-CE80-05CE-0D8F9EC8C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516" y="3090941"/>
            <a:ext cx="10782300" cy="3352800"/>
          </a:xfrm>
        </p:spPr>
        <p:txBody>
          <a:bodyPr/>
          <a:lstStyle/>
          <a:p>
            <a:pPr algn="ctr"/>
            <a:r>
              <a:rPr lang="en-GB" b="1" dirty="0"/>
              <a:t>Thank you</a:t>
            </a:r>
            <a:endParaRPr lang="en-DE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F88353-B90E-4817-9D1C-70ADC2D74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51545" y="414259"/>
            <a:ext cx="6677672" cy="4451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8939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7F52-B430-4CD7-338E-34F9BB2D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 dirty="0"/>
              <a:t>Understanding the data</a:t>
            </a:r>
            <a:endParaRPr lang="en-D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27BC-905B-CB58-6321-AF73BE31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Decathlon  ‘</a:t>
            </a:r>
            <a:r>
              <a:rPr lang="en-GB" sz="2000" dirty="0" err="1"/>
              <a:t>customer_transactions_sample</a:t>
            </a:r>
            <a:r>
              <a:rPr lang="en-GB" sz="2000" dirty="0"/>
              <a:t>’ file comprises of:</a:t>
            </a:r>
          </a:p>
          <a:p>
            <a:pPr marL="0" indent="0">
              <a:buNone/>
            </a:pPr>
            <a:endParaRPr lang="en-GB" sz="2000" dirty="0"/>
          </a:p>
          <a:p>
            <a:pPr marL="461772" lvl="1" indent="-457200">
              <a:buFont typeface="+mj-lt"/>
              <a:buAutoNum type="arabicPeriod"/>
            </a:pPr>
            <a:r>
              <a:rPr lang="en-GB" sz="2000" dirty="0"/>
              <a:t>Invoice Details. (E.g. Invoice No, Date)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GB" sz="2000" dirty="0"/>
              <a:t>Customer details (Customer ID)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GB" sz="2000" dirty="0"/>
              <a:t>Quantity &amp; Price of the order placed.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GB" sz="2000" dirty="0"/>
              <a:t>Country where the order is placed.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GB" sz="2000" dirty="0"/>
              <a:t>Stock Code of the product.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GB" sz="2000" dirty="0"/>
              <a:t>Description of the product.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GB" sz="2000" dirty="0"/>
              <a:t>Data spans from 2009-2011.</a:t>
            </a:r>
          </a:p>
          <a:p>
            <a:pPr marL="461772" lvl="1" indent="-457200">
              <a:buFont typeface="+mj-lt"/>
              <a:buAutoNum type="arabicPeriod"/>
            </a:pPr>
            <a:endParaRPr lang="en-GB" sz="2000" dirty="0"/>
          </a:p>
          <a:p>
            <a:pPr marL="4572" lvl="1" indent="0">
              <a:buNone/>
            </a:pPr>
            <a:r>
              <a:rPr lang="en-GB" sz="2000" dirty="0"/>
              <a:t>Gives us a brief invoice of orders placed by the customers. </a:t>
            </a:r>
          </a:p>
        </p:txBody>
      </p:sp>
      <p:pic>
        <p:nvPicPr>
          <p:cNvPr id="30" name="Picture 29" descr="Magnifying glass showing decling performance">
            <a:extLst>
              <a:ext uri="{FF2B5EF4-FFF2-40B4-BE49-F238E27FC236}">
                <a16:creationId xmlns:a16="http://schemas.microsoft.com/office/drawing/2014/main" id="{F98F34A1-BA59-2F4A-688F-D9F441712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5" r="44859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804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7F52-B430-4CD7-338E-34F9BB2D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484253"/>
            <a:ext cx="10772775" cy="1658198"/>
          </a:xfrm>
        </p:spPr>
        <p:txBody>
          <a:bodyPr>
            <a:normAutofit/>
          </a:bodyPr>
          <a:lstStyle/>
          <a:p>
            <a:r>
              <a:rPr lang="en-GB" dirty="0"/>
              <a:t>Understanding the data (Data preview)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EA3CC-BAC7-8425-3A40-3B4BFFDC29BF}"/>
              </a:ext>
            </a:extLst>
          </p:cNvPr>
          <p:cNvSpPr txBox="1"/>
          <p:nvPr/>
        </p:nvSpPr>
        <p:spPr>
          <a:xfrm>
            <a:off x="8333664" y="5857908"/>
            <a:ext cx="1415854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endParaRPr lang="en-GB" sz="156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397764">
              <a:spcAft>
                <a:spcPts val="600"/>
              </a:spcAft>
            </a:pPr>
            <a:r>
              <a:rPr lang="en-GB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</a:t>
            </a:r>
          </a:p>
          <a:p>
            <a:pPr algn="ctr" defTabSz="397764">
              <a:spcAft>
                <a:spcPts val="600"/>
              </a:spcAft>
            </a:pPr>
            <a:r>
              <a:rPr lang="en-GB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</a:t>
            </a:r>
            <a:endParaRPr lang="en-DE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0465C06C-E4A3-5C8E-5B6D-FAC092F693D8}"/>
              </a:ext>
            </a:extLst>
          </p:cNvPr>
          <p:cNvSpPr/>
          <p:nvPr/>
        </p:nvSpPr>
        <p:spPr>
          <a:xfrm>
            <a:off x="8956497" y="5721692"/>
            <a:ext cx="136528" cy="38017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AA95BF8D-F6E7-7091-E030-CF0ED7C3BA85}"/>
              </a:ext>
            </a:extLst>
          </p:cNvPr>
          <p:cNvSpPr/>
          <p:nvPr/>
        </p:nvSpPr>
        <p:spPr>
          <a:xfrm>
            <a:off x="1814482" y="5745926"/>
            <a:ext cx="136528" cy="30940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15A2080F-1EA7-0CFB-C9AC-553EE0CA8623}"/>
              </a:ext>
            </a:extLst>
          </p:cNvPr>
          <p:cNvSpPr/>
          <p:nvPr/>
        </p:nvSpPr>
        <p:spPr>
          <a:xfrm>
            <a:off x="2823758" y="5745803"/>
            <a:ext cx="136528" cy="38017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30272551-7A45-2626-785C-4089E6110063}"/>
              </a:ext>
            </a:extLst>
          </p:cNvPr>
          <p:cNvSpPr/>
          <p:nvPr/>
        </p:nvSpPr>
        <p:spPr>
          <a:xfrm>
            <a:off x="4667471" y="6010551"/>
            <a:ext cx="136528" cy="3219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6A134BD9-49EE-4E3F-B960-2814137A1CF0}"/>
              </a:ext>
            </a:extLst>
          </p:cNvPr>
          <p:cNvSpPr/>
          <p:nvPr/>
        </p:nvSpPr>
        <p:spPr>
          <a:xfrm>
            <a:off x="9985574" y="5724658"/>
            <a:ext cx="136528" cy="2956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9041CB-03C9-C37E-457B-9F9074235D63}"/>
              </a:ext>
            </a:extLst>
          </p:cNvPr>
          <p:cNvSpPr txBox="1"/>
          <p:nvPr/>
        </p:nvSpPr>
        <p:spPr>
          <a:xfrm>
            <a:off x="1053420" y="6081737"/>
            <a:ext cx="164194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GB" sz="1400" dirty="0"/>
              <a:t>Invoice no.</a:t>
            </a:r>
          </a:p>
          <a:p>
            <a:pPr algn="ctr" defTabSz="397764">
              <a:spcAft>
                <a:spcPts val="600"/>
              </a:spcAft>
            </a:pPr>
            <a:r>
              <a:rPr lang="en-GB" sz="1400" dirty="0"/>
              <a:t>(unique primary key)</a:t>
            </a:r>
            <a:endParaRPr lang="en-DE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192DE4-5FAD-B263-524B-B0FF97BCA006}"/>
              </a:ext>
            </a:extLst>
          </p:cNvPr>
          <p:cNvSpPr txBox="1"/>
          <p:nvPr/>
        </p:nvSpPr>
        <p:spPr>
          <a:xfrm>
            <a:off x="4029147" y="6318745"/>
            <a:ext cx="1410797" cy="5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GB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</a:t>
            </a:r>
            <a:r>
              <a:rPr lang="en-GB" sz="1566" dirty="0"/>
              <a:t>products</a:t>
            </a:r>
            <a:endParaRPr lang="en-DE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222CBA1-E890-BCA8-7D50-4E789B44E0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40685" y="5285099"/>
            <a:ext cx="35740" cy="869260"/>
          </a:xfrm>
          <a:prstGeom prst="bentConnector3">
            <a:avLst>
              <a:gd name="adj1" fmla="val -639602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4B1859-4C6F-CC18-7FFA-1074C01741BD}"/>
              </a:ext>
            </a:extLst>
          </p:cNvPr>
          <p:cNvSpPr txBox="1"/>
          <p:nvPr/>
        </p:nvSpPr>
        <p:spPr>
          <a:xfrm>
            <a:off x="5082547" y="5147432"/>
            <a:ext cx="1410797" cy="5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GB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&amp; Interest rate</a:t>
            </a:r>
            <a:endParaRPr lang="en-GB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7F9BCF2-2D52-B223-E3B5-DC240C64AC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30205" y="5165150"/>
            <a:ext cx="11061" cy="111901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EC0946-AC26-20B1-9959-C3B570AB9C0E}"/>
              </a:ext>
            </a:extLst>
          </p:cNvPr>
          <p:cNvSpPr txBox="1"/>
          <p:nvPr/>
        </p:nvSpPr>
        <p:spPr>
          <a:xfrm>
            <a:off x="2537383" y="6125977"/>
            <a:ext cx="1119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GB" sz="1600" dirty="0"/>
              <a:t>Stock code</a:t>
            </a:r>
            <a:endParaRPr lang="en-DE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293539-8FCF-67FD-71BA-01AB0C8D7688}"/>
              </a:ext>
            </a:extLst>
          </p:cNvPr>
          <p:cNvSpPr txBox="1"/>
          <p:nvPr/>
        </p:nvSpPr>
        <p:spPr>
          <a:xfrm>
            <a:off x="9398817" y="6101866"/>
            <a:ext cx="1410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GB" sz="1400" dirty="0"/>
              <a:t>Country where the order is placed</a:t>
            </a:r>
            <a:endParaRPr lang="en-DE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52282-A9C8-806F-7528-6974CF274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7" y="1804795"/>
            <a:ext cx="9525336" cy="3897064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8D27B40-AC9F-1305-5B91-B9D2D95B3712}"/>
              </a:ext>
            </a:extLst>
          </p:cNvPr>
          <p:cNvSpPr/>
          <p:nvPr/>
        </p:nvSpPr>
        <p:spPr>
          <a:xfrm>
            <a:off x="7265712" y="5979020"/>
            <a:ext cx="136528" cy="3219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9A674-8AE5-DE55-FDB0-C29B4301CF78}"/>
              </a:ext>
            </a:extLst>
          </p:cNvPr>
          <p:cNvSpPr txBox="1"/>
          <p:nvPr/>
        </p:nvSpPr>
        <p:spPr>
          <a:xfrm>
            <a:off x="5878104" y="6303799"/>
            <a:ext cx="2775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GB" sz="1400" dirty="0"/>
              <a:t>Invoice Date &amp; time at which the order is placed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0323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6" grpId="0" animBg="1"/>
      <p:bldP spid="40" grpId="0"/>
      <p:bldP spid="41" grpId="0"/>
      <p:bldP spid="44" grpId="0"/>
      <p:bldP spid="47" grpId="0"/>
      <p:bldP spid="50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E01-DB9D-13E9-B3B4-C3F3C81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3" y="172962"/>
            <a:ext cx="10772775" cy="1285724"/>
          </a:xfrm>
        </p:spPr>
        <p:txBody>
          <a:bodyPr>
            <a:normAutofit/>
          </a:bodyPr>
          <a:lstStyle/>
          <a:p>
            <a:r>
              <a:rPr lang="en-GB" sz="4000" dirty="0"/>
              <a:t>Data Cleaning (Preprocessing)</a:t>
            </a:r>
            <a:endParaRPr lang="en-DE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4253-CE5A-05E5-38D0-55EB32A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53" y="1664896"/>
            <a:ext cx="10772774" cy="4787661"/>
          </a:xfrm>
        </p:spPr>
        <p:txBody>
          <a:bodyPr/>
          <a:lstStyle/>
          <a:p>
            <a:r>
              <a:rPr lang="en-GB" sz="2000" dirty="0">
                <a:latin typeface="Aptos" panose="020B0004020202020204" pitchFamily="34" charset="0"/>
              </a:rPr>
              <a:t>Most important step is to make sure the </a:t>
            </a:r>
          </a:p>
          <a:p>
            <a:r>
              <a:rPr lang="en-GB" sz="2000" dirty="0">
                <a:latin typeface="Aptos" panose="020B0004020202020204" pitchFamily="34" charset="0"/>
              </a:rPr>
              <a:t>data is cleaned well before we do EDA.</a:t>
            </a:r>
          </a:p>
          <a:p>
            <a:endParaRPr lang="en-GB" sz="2000" dirty="0"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Append ‘2009-10’ &amp; ‘2010-11’ data.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Checking the null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Treating the null values with mode.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Converting '</a:t>
            </a:r>
            <a:r>
              <a:rPr lang="en-GB" sz="2000" dirty="0" err="1">
                <a:latin typeface="Aptos" panose="020B0004020202020204" pitchFamily="34" charset="0"/>
              </a:rPr>
              <a:t>InvoiceDate</a:t>
            </a:r>
            <a:r>
              <a:rPr lang="en-GB" sz="2000" dirty="0">
                <a:latin typeface="Aptos" panose="020B0004020202020204" pitchFamily="34" charset="0"/>
              </a:rPr>
              <a:t>’ to datetime.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Converting ‘Quantity’ to numeric.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Converting ‘Price’ to numeric.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Saving the cleaned data.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C141D-2670-0FF5-9D44-7BEAFF608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38" y="1682150"/>
            <a:ext cx="6762814" cy="39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E01-DB9D-13E9-B3B4-C3F3C81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3" y="172962"/>
            <a:ext cx="10772775" cy="1285724"/>
          </a:xfrm>
        </p:spPr>
        <p:txBody>
          <a:bodyPr>
            <a:normAutofit/>
          </a:bodyPr>
          <a:lstStyle/>
          <a:p>
            <a:r>
              <a:rPr lang="en-GB" sz="4000" dirty="0"/>
              <a:t>Exploratory Data Analysis:  Transaction count over time</a:t>
            </a:r>
            <a:endParaRPr lang="en-DE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4253-CE5A-05E5-38D0-55EB32A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53" y="1664896"/>
            <a:ext cx="10772774" cy="4787661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latin typeface="Aptos" panose="020B0004020202020204" pitchFamily="34" charset="0"/>
              </a:rPr>
              <a:t>Will give us an overview of the number of</a:t>
            </a:r>
          </a:p>
          <a:p>
            <a:r>
              <a:rPr lang="en-GB" sz="2000" dirty="0">
                <a:latin typeface="Aptos" panose="020B0004020202020204" pitchFamily="34" charset="0"/>
              </a:rPr>
              <a:t>transactions over the years.</a:t>
            </a:r>
          </a:p>
          <a:p>
            <a:endParaRPr lang="en-GB" sz="2000" dirty="0"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Increasing trend.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Spike in prices from Oct-Dec.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Consumers spend more on festive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seasons.</a:t>
            </a:r>
          </a:p>
          <a:p>
            <a:pPr marL="457200" indent="-457200">
              <a:buAutoNum type="arabicPeriod" startAt="4"/>
            </a:pPr>
            <a:r>
              <a:rPr lang="en-GB" sz="2000" dirty="0">
                <a:latin typeface="Aptos" panose="020B0004020202020204" pitchFamily="34" charset="0"/>
              </a:rPr>
              <a:t>Hike in prices should be gradual.</a:t>
            </a:r>
          </a:p>
          <a:p>
            <a:pPr marL="457200" indent="-457200">
              <a:buAutoNum type="arabicPeriod" startAt="4"/>
            </a:pPr>
            <a:r>
              <a:rPr lang="en-GB" sz="2000" dirty="0">
                <a:latin typeface="Aptos" panose="020B0004020202020204" pitchFamily="34" charset="0"/>
              </a:rPr>
              <a:t>Gradual inflation in prices will retain 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CRR more as compared to a sudden 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 spike in price.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*</a:t>
            </a:r>
            <a:r>
              <a:rPr lang="en-GB" sz="1400" dirty="0">
                <a:latin typeface="Aptos" panose="020B0004020202020204" pitchFamily="34" charset="0"/>
              </a:rPr>
              <a:t>CRR- Customer Retention ratio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D728-6F9B-022E-021E-A6193BFFF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35" y="1664896"/>
            <a:ext cx="6617712" cy="44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4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E01-DB9D-13E9-B3B4-C3F3C81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3" y="172962"/>
            <a:ext cx="10772775" cy="1285724"/>
          </a:xfrm>
        </p:spPr>
        <p:txBody>
          <a:bodyPr>
            <a:normAutofit/>
          </a:bodyPr>
          <a:lstStyle/>
          <a:p>
            <a:r>
              <a:rPr lang="en-GB" sz="4000" dirty="0"/>
              <a:t>Exploratory Data Analysis:  Total Revenue over time</a:t>
            </a:r>
            <a:endParaRPr lang="en-DE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4253-CE5A-05E5-38D0-55EB32A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53" y="1664896"/>
            <a:ext cx="10772774" cy="4787661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>
                <a:latin typeface="Aptos" panose="020B0004020202020204" pitchFamily="34" charset="0"/>
              </a:rPr>
              <a:t>Will show us the total revenue generated</a:t>
            </a:r>
          </a:p>
          <a:p>
            <a:r>
              <a:rPr lang="en-GB" sz="2000" dirty="0">
                <a:latin typeface="Aptos" panose="020B0004020202020204" pitchFamily="34" charset="0"/>
              </a:rPr>
              <a:t>over the years.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Mimics the trend for Prices.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The revenue fluctuations are quite 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volatile.</a:t>
            </a:r>
          </a:p>
          <a:p>
            <a:pPr marL="457200" indent="-457200">
              <a:buAutoNum type="arabicPeriod" startAt="3"/>
            </a:pPr>
            <a:r>
              <a:rPr lang="en-GB" sz="2000" dirty="0">
                <a:latin typeface="Aptos" panose="020B0004020202020204" pitchFamily="34" charset="0"/>
              </a:rPr>
              <a:t>Remedy is to implement good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marketing strategies.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4.     Non-consensual advertising via social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media.</a:t>
            </a:r>
          </a:p>
          <a:p>
            <a:pPr marL="457200" indent="-457200">
              <a:buAutoNum type="arabicPeriod" startAt="5"/>
            </a:pPr>
            <a:r>
              <a:rPr lang="en-GB" sz="2000" dirty="0">
                <a:latin typeface="Aptos" panose="020B0004020202020204" pitchFamily="34" charset="0"/>
              </a:rPr>
              <a:t>Constant inundation on the feed. </a:t>
            </a:r>
          </a:p>
          <a:p>
            <a:pPr marL="457200" indent="-457200">
              <a:buAutoNum type="arabicPeriod" startAt="5"/>
            </a:pPr>
            <a:r>
              <a:rPr lang="en-GB" sz="2000" dirty="0">
                <a:latin typeface="Aptos" panose="020B0004020202020204" pitchFamily="34" charset="0"/>
              </a:rPr>
              <a:t>Regular quality check of products to 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ensure consumers don’t get to 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compromise on the product/service.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31616-A839-0AFA-F18E-5C7651263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08" y="1664895"/>
            <a:ext cx="7007546" cy="47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4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E01-DB9D-13E9-B3B4-C3F3C81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3" y="172962"/>
            <a:ext cx="10772775" cy="1285724"/>
          </a:xfrm>
        </p:spPr>
        <p:txBody>
          <a:bodyPr>
            <a:normAutofit/>
          </a:bodyPr>
          <a:lstStyle/>
          <a:p>
            <a:r>
              <a:rPr lang="en-GB" sz="4000" dirty="0"/>
              <a:t>Exploratory Data Analysis:  Top Selling Products</a:t>
            </a:r>
            <a:endParaRPr lang="en-DE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4253-CE5A-05E5-38D0-55EB32A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53" y="1458686"/>
            <a:ext cx="11378294" cy="52263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Understanding what actually works</a:t>
            </a:r>
          </a:p>
          <a:p>
            <a:r>
              <a:rPr lang="en-GB" sz="2000" dirty="0">
                <a:latin typeface="Aptos" panose="020B0004020202020204" pitchFamily="34" charset="0"/>
              </a:rPr>
              <a:t>in the market.</a:t>
            </a:r>
          </a:p>
          <a:p>
            <a:endParaRPr lang="en-GB" sz="2000" dirty="0"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Most of the Top products comprises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 of cake cases.</a:t>
            </a:r>
          </a:p>
          <a:p>
            <a:pPr marL="457200" indent="-457200">
              <a:buAutoNum type="arabicPeriod" startAt="2"/>
            </a:pPr>
            <a:r>
              <a:rPr lang="en-GB" sz="2000" dirty="0">
                <a:latin typeface="Aptos" panose="020B0004020202020204" pitchFamily="34" charset="0"/>
              </a:rPr>
              <a:t>One should figure out reasons. Why?</a:t>
            </a:r>
          </a:p>
          <a:p>
            <a:pPr marL="457200" indent="-457200">
              <a:buAutoNum type="arabicPeriod" startAt="2"/>
            </a:pPr>
            <a:r>
              <a:rPr lang="en-GB" sz="2000" dirty="0">
                <a:latin typeface="Aptos" panose="020B0004020202020204" pitchFamily="34" charset="0"/>
              </a:rPr>
              <a:t>Branding of a product garners 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  a blind faith of customers. 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  Branding builds over time.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4.       Durability  &amp; viability of the product are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   pivotal reasons as well.</a:t>
            </a:r>
          </a:p>
          <a:p>
            <a:pPr marL="457200" indent="-457200">
              <a:buAutoNum type="arabicPeriod" startAt="5"/>
            </a:pPr>
            <a:r>
              <a:rPr lang="en-GB" sz="2000" dirty="0">
                <a:latin typeface="Aptos" panose="020B0004020202020204" pitchFamily="34" charset="0"/>
              </a:rPr>
              <a:t>How accessible &amp; affordable is the 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   product also contributes to high sales.</a:t>
            </a:r>
          </a:p>
          <a:p>
            <a:pPr marL="457200" indent="-457200">
              <a:buAutoNum type="arabicPeriod" startAt="6"/>
            </a:pPr>
            <a:r>
              <a:rPr lang="en-GB" sz="2000" dirty="0">
                <a:latin typeface="Aptos" panose="020B0004020202020204" pitchFamily="34" charset="0"/>
              </a:rPr>
              <a:t>How much the product is flexible and 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  adaptive enough to new changes in market also 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   corroborates growth in Prices.</a:t>
            </a: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A82A9-6DA1-72F6-A780-0EF6797A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71" y="1158003"/>
            <a:ext cx="6952153" cy="56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5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E01-DB9D-13E9-B3B4-C3F3C81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3" y="172962"/>
            <a:ext cx="10772775" cy="1285724"/>
          </a:xfrm>
        </p:spPr>
        <p:txBody>
          <a:bodyPr>
            <a:normAutofit/>
          </a:bodyPr>
          <a:lstStyle/>
          <a:p>
            <a:r>
              <a:rPr lang="en-GB" sz="3600" dirty="0"/>
              <a:t>Exploratory Data Analysis:  Customer distribution by country</a:t>
            </a:r>
            <a:endParaRPr lang="en-DE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4253-CE5A-05E5-38D0-55EB32A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286158"/>
            <a:ext cx="11378294" cy="55114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000" dirty="0">
                <a:latin typeface="Aptos" panose="020B0004020202020204" pitchFamily="34" charset="0"/>
              </a:rPr>
              <a:t> </a:t>
            </a:r>
            <a:r>
              <a:rPr lang="en-GB" sz="5600" dirty="0">
                <a:latin typeface="Aptos" panose="020B0004020202020204" pitchFamily="34" charset="0"/>
              </a:rPr>
              <a:t>Understanding how price is distributed per country.</a:t>
            </a:r>
          </a:p>
          <a:p>
            <a:pPr marL="0" indent="0">
              <a:buNone/>
            </a:pPr>
            <a:endParaRPr lang="en-GB" sz="5600" dirty="0"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5600" dirty="0">
                <a:latin typeface="Aptos" panose="020B0004020202020204" pitchFamily="34" charset="0"/>
              </a:rPr>
              <a:t>UK have significantly higher customer </a:t>
            </a:r>
          </a:p>
          <a:p>
            <a:pPr marL="0" indent="0">
              <a:buNone/>
            </a:pPr>
            <a:r>
              <a:rPr lang="en-GB" sz="5600" dirty="0">
                <a:latin typeface="Aptos" panose="020B0004020202020204" pitchFamily="34" charset="0"/>
              </a:rPr>
              <a:t>          base compared to others.</a:t>
            </a:r>
          </a:p>
          <a:p>
            <a:pPr marL="457200" indent="-457200">
              <a:buAutoNum type="arabicPeriod" startAt="2"/>
            </a:pPr>
            <a:r>
              <a:rPr lang="en-GB" sz="5600" dirty="0">
                <a:latin typeface="Aptos" panose="020B0004020202020204" pitchFamily="34" charset="0"/>
              </a:rPr>
              <a:t>Can be attributed to Gross Domestic</a:t>
            </a:r>
          </a:p>
          <a:p>
            <a:pPr marL="0" indent="0">
              <a:buNone/>
            </a:pPr>
            <a:r>
              <a:rPr lang="en-GB" sz="5600" dirty="0">
                <a:latin typeface="Aptos" panose="020B0004020202020204" pitchFamily="34" charset="0"/>
              </a:rPr>
              <a:t>           Product and Per Capita income of the</a:t>
            </a:r>
          </a:p>
          <a:p>
            <a:pPr marL="0" indent="0">
              <a:buNone/>
            </a:pPr>
            <a:r>
              <a:rPr lang="en-GB" sz="5600" dirty="0">
                <a:latin typeface="Aptos" panose="020B0004020202020204" pitchFamily="34" charset="0"/>
              </a:rPr>
              <a:t>           country.</a:t>
            </a:r>
          </a:p>
          <a:p>
            <a:pPr marL="0" indent="0">
              <a:buNone/>
            </a:pPr>
            <a:r>
              <a:rPr lang="en-GB" sz="5600" dirty="0">
                <a:latin typeface="Aptos" panose="020B0004020202020204" pitchFamily="34" charset="0"/>
              </a:rPr>
              <a:t>3.       Developed countries have higher </a:t>
            </a:r>
          </a:p>
          <a:p>
            <a:pPr marL="0" indent="0">
              <a:buNone/>
            </a:pPr>
            <a:r>
              <a:rPr lang="en-GB" sz="5600" dirty="0">
                <a:latin typeface="Aptos" panose="020B0004020202020204" pitchFamily="34" charset="0"/>
              </a:rPr>
              <a:t>           spending power. </a:t>
            </a:r>
          </a:p>
          <a:p>
            <a:pPr marL="0" indent="0">
              <a:buNone/>
            </a:pPr>
            <a:r>
              <a:rPr lang="en-GB" sz="5600" dirty="0">
                <a:latin typeface="Aptos" panose="020B0004020202020204" pitchFamily="34" charset="0"/>
              </a:rPr>
              <a:t>4.       Lesser drift b/w Income &amp; </a:t>
            </a:r>
          </a:p>
          <a:p>
            <a:pPr marL="0" indent="0">
              <a:buNone/>
            </a:pPr>
            <a:r>
              <a:rPr lang="en-GB" sz="5600" dirty="0">
                <a:latin typeface="Aptos" panose="020B0004020202020204" pitchFamily="34" charset="0"/>
              </a:rPr>
              <a:t>           expenditure.</a:t>
            </a:r>
          </a:p>
          <a:p>
            <a:pPr marL="0" indent="0">
              <a:buNone/>
            </a:pPr>
            <a:r>
              <a:rPr lang="en-GB" sz="5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5.      Remote places would have an access </a:t>
            </a:r>
          </a:p>
          <a:p>
            <a:pPr marL="0" indent="0">
              <a:buNone/>
            </a:pPr>
            <a:r>
              <a:rPr lang="en-GB" sz="5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     to a Decathlon store in a developed </a:t>
            </a:r>
          </a:p>
          <a:p>
            <a:pPr marL="0" indent="0">
              <a:buNone/>
            </a:pPr>
            <a:r>
              <a:rPr lang="en-GB" sz="5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         </a:t>
            </a:r>
            <a:r>
              <a:rPr lang="en-GB" sz="5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country as compared to a third world</a:t>
            </a:r>
          </a:p>
          <a:p>
            <a:pPr marL="0" indent="0">
              <a:buNone/>
            </a:pPr>
            <a:r>
              <a:rPr lang="en-GB" sz="56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        </a:t>
            </a:r>
            <a:r>
              <a:rPr lang="en-GB" sz="5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country</a:t>
            </a: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.</a:t>
            </a:r>
          </a:p>
          <a:p>
            <a:pPr marL="0" indent="0">
              <a:buNone/>
            </a:pPr>
            <a:r>
              <a:rPr lang="en-GB" sz="5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6.     Shipping costs, custom duties are also</a:t>
            </a:r>
          </a:p>
          <a:p>
            <a:pPr marL="0" indent="0">
              <a:buNone/>
            </a:pPr>
            <a:r>
              <a:rPr lang="en-GB" sz="5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    some of the factors that do affect consumer</a:t>
            </a:r>
          </a:p>
          <a:p>
            <a:pPr marL="0" indent="0">
              <a:buNone/>
            </a:pPr>
            <a:r>
              <a:rPr lang="en-GB" sz="5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        mindset.</a:t>
            </a:r>
            <a:r>
              <a:rPr lang="en-GB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</a:t>
            </a:r>
            <a:endParaRPr lang="en-GB" sz="3600" dirty="0">
              <a:latin typeface="Aptos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FA884-A582-02D6-05D5-79D2AEDE6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13" y="1458686"/>
            <a:ext cx="7770558" cy="5226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EF8CB-2C02-C2CB-CDCE-837D1AF88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74" y="1830987"/>
            <a:ext cx="4638135" cy="31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E01-DB9D-13E9-B3B4-C3F3C81C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3" y="172962"/>
            <a:ext cx="10772775" cy="1285724"/>
          </a:xfrm>
        </p:spPr>
        <p:txBody>
          <a:bodyPr>
            <a:normAutofit/>
          </a:bodyPr>
          <a:lstStyle/>
          <a:p>
            <a:r>
              <a:rPr lang="en-GB" sz="3600" dirty="0"/>
              <a:t>Exploratory Data Analysis: Repeat Customers</a:t>
            </a:r>
            <a:endParaRPr lang="en-DE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4253-CE5A-05E5-38D0-55EB32A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38" y="1346542"/>
            <a:ext cx="11378294" cy="5511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000" dirty="0">
                <a:latin typeface="Aptos" panose="020B0004020202020204" pitchFamily="34" charset="0"/>
              </a:rPr>
              <a:t> </a:t>
            </a:r>
            <a:r>
              <a:rPr lang="en-GB" sz="1800" dirty="0">
                <a:latin typeface="Aptos" panose="020B0004020202020204" pitchFamily="34" charset="0"/>
              </a:rPr>
              <a:t>Understanding the customer traffic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per month.</a:t>
            </a:r>
          </a:p>
          <a:p>
            <a:pPr marL="0" indent="0">
              <a:buNone/>
            </a:pPr>
            <a:endParaRPr lang="en-GB" sz="1800" dirty="0">
              <a:latin typeface="Aptos" panose="020B00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1800" dirty="0">
                <a:latin typeface="Aptos" panose="020B0004020202020204" pitchFamily="34" charset="0"/>
              </a:rPr>
              <a:t>Red co-ordinates indicates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     high consumer traffic.</a:t>
            </a:r>
          </a:p>
          <a:p>
            <a:pPr marL="342900" indent="-342900">
              <a:buAutoNum type="arabicPeriod" startAt="2"/>
            </a:pPr>
            <a:r>
              <a:rPr lang="en-GB" sz="1800" dirty="0">
                <a:latin typeface="Aptos" panose="020B0004020202020204" pitchFamily="34" charset="0"/>
              </a:rPr>
              <a:t>Gives retail owners a clear 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   idea about the dates one can 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  stock their Inventory.</a:t>
            </a:r>
          </a:p>
          <a:p>
            <a:pPr marL="457200" indent="-457200">
              <a:buAutoNum type="arabicPeriod" startAt="3"/>
            </a:pPr>
            <a:r>
              <a:rPr lang="en-GB" sz="1800" dirty="0">
                <a:latin typeface="Aptos" panose="020B0004020202020204" pitchFamily="34" charset="0"/>
              </a:rPr>
              <a:t>Less consumer traffic&gt;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     more permissible time to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     stock up &amp; vice versa.</a:t>
            </a:r>
          </a:p>
          <a:p>
            <a:pPr marL="342900" indent="-342900">
              <a:buAutoNum type="arabicPeriod" startAt="4"/>
            </a:pPr>
            <a:r>
              <a:rPr lang="en-GB" sz="1800" dirty="0">
                <a:latin typeface="Aptos" panose="020B0004020202020204" pitchFamily="34" charset="0"/>
              </a:rPr>
              <a:t>Scatter plot mimics the price &amp; 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    revenue plot, where one can see 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     high consumer purchase for the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     month of Oct-Dec</a:t>
            </a:r>
            <a:r>
              <a:rPr lang="en-GB" sz="2000" dirty="0">
                <a:latin typeface="Aptos" panose="020B0004020202020204" pitchFamily="34" charset="0"/>
              </a:rPr>
              <a:t>. </a:t>
            </a:r>
          </a:p>
          <a:p>
            <a:pPr marL="0" indent="0">
              <a:buNone/>
            </a:pPr>
            <a:endParaRPr lang="en-GB" sz="16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FCBE7-0B05-DF1D-998A-365E2C9FC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84" y="1610526"/>
            <a:ext cx="8001016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696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1266</Words>
  <Application>Microsoft Office PowerPoint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 Light</vt:lpstr>
      <vt:lpstr>Helvetica Neue</vt:lpstr>
      <vt:lpstr>Metropolitan</vt:lpstr>
      <vt:lpstr>Decathlon presentation</vt:lpstr>
      <vt:lpstr>Understanding the data</vt:lpstr>
      <vt:lpstr>Understanding the data (Data preview)</vt:lpstr>
      <vt:lpstr>Data Cleaning (Preprocessing)</vt:lpstr>
      <vt:lpstr>Exploratory Data Analysis:  Transaction count over time</vt:lpstr>
      <vt:lpstr>Exploratory Data Analysis:  Total Revenue over time</vt:lpstr>
      <vt:lpstr>Exploratory Data Analysis:  Top Selling Products</vt:lpstr>
      <vt:lpstr>Exploratory Data Analysis:  Customer distribution by country</vt:lpstr>
      <vt:lpstr>Exploratory Data Analysis: Repeat Customers</vt:lpstr>
      <vt:lpstr>Exploratory Data Analysis: Analysing Correlations</vt:lpstr>
      <vt:lpstr>Exploratory Data Analysis: Repeat Customers</vt:lpstr>
      <vt:lpstr>Exploratory Data Analysis: Average Quantity per Transaction</vt:lpstr>
      <vt:lpstr>Forecasting the Price in future using Reinforcement ML</vt:lpstr>
      <vt:lpstr>Forecasting the Price in future using Reinforcement ML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Analytics presentation</dc:title>
  <dc:creator>Ninad Sunil Mandavkar</dc:creator>
  <cp:lastModifiedBy>Ninad Sunil Mandavkar</cp:lastModifiedBy>
  <cp:revision>9</cp:revision>
  <dcterms:created xsi:type="dcterms:W3CDTF">2024-03-10T13:16:03Z</dcterms:created>
  <dcterms:modified xsi:type="dcterms:W3CDTF">2024-05-12T11:42:01Z</dcterms:modified>
</cp:coreProperties>
</file>